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2" r:id="rId6"/>
    <p:sldId id="263" r:id="rId7"/>
    <p:sldId id="272" r:id="rId8"/>
    <p:sldId id="264" r:id="rId9"/>
    <p:sldId id="265" r:id="rId10"/>
    <p:sldId id="268" r:id="rId11"/>
    <p:sldId id="270" r:id="rId12"/>
    <p:sldId id="273" r:id="rId13"/>
    <p:sldId id="274" r:id="rId14"/>
    <p:sldId id="275" r:id="rId15"/>
    <p:sldId id="266" r:id="rId16"/>
    <p:sldId id="271" r:id="rId17"/>
    <p:sldId id="261"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5226" autoAdjust="0"/>
  </p:normalViewPr>
  <p:slideViewPr>
    <p:cSldViewPr snapToGrid="0" snapToObjects="1">
      <p:cViewPr varScale="1">
        <p:scale>
          <a:sx n="86" d="100"/>
          <a:sy n="86" d="100"/>
        </p:scale>
        <p:origin x="53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sv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sv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078DB5-13C3-4F0A-8582-1856A28AA11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53409B8-77C1-4F89-B315-A5A50C81EDDC}">
      <dgm:prSet phldrT="[Text]"/>
      <dgm:spPr/>
      <dgm:t>
        <a:bodyPr/>
        <a:lstStyle/>
        <a:p>
          <a:pPr>
            <a:lnSpc>
              <a:spcPct val="100000"/>
            </a:lnSpc>
          </a:pPr>
          <a:r>
            <a:rPr lang="en-US"/>
            <a:t>Define the Problem</a:t>
          </a:r>
        </a:p>
      </dgm:t>
    </dgm:pt>
    <dgm:pt modelId="{047200BB-36CD-47A3-9C00-2CB5D0DC3840}" type="parTrans" cxnId="{A9E9A219-1D0D-4C4B-9A89-F388D29C9EF0}">
      <dgm:prSet/>
      <dgm:spPr/>
      <dgm:t>
        <a:bodyPr/>
        <a:lstStyle/>
        <a:p>
          <a:endParaRPr lang="en-US"/>
        </a:p>
      </dgm:t>
    </dgm:pt>
    <dgm:pt modelId="{C0619641-E3BA-4D19-A876-41E343912A1A}" type="sibTrans" cxnId="{A9E9A219-1D0D-4C4B-9A89-F388D29C9EF0}">
      <dgm:prSet/>
      <dgm:spPr/>
      <dgm:t>
        <a:bodyPr/>
        <a:lstStyle/>
        <a:p>
          <a:endParaRPr lang="en-US"/>
        </a:p>
      </dgm:t>
    </dgm:pt>
    <dgm:pt modelId="{FCB6FD6F-6563-46AB-BB13-086124A372DE}">
      <dgm:prSet phldrT="[Text]"/>
      <dgm:spPr/>
      <dgm:t>
        <a:bodyPr/>
        <a:lstStyle/>
        <a:p>
          <a:pPr>
            <a:lnSpc>
              <a:spcPct val="100000"/>
            </a:lnSpc>
          </a:pPr>
          <a:r>
            <a:rPr lang="en-US"/>
            <a:t>Collect Data</a:t>
          </a:r>
        </a:p>
      </dgm:t>
    </dgm:pt>
    <dgm:pt modelId="{2BC4D86F-E0B7-4C22-8235-D78781F45FF5}" type="parTrans" cxnId="{0C04BC96-9823-4195-A633-9CBBD2A27472}">
      <dgm:prSet/>
      <dgm:spPr/>
      <dgm:t>
        <a:bodyPr/>
        <a:lstStyle/>
        <a:p>
          <a:endParaRPr lang="en-US"/>
        </a:p>
      </dgm:t>
    </dgm:pt>
    <dgm:pt modelId="{ED927233-6EFB-466F-B7E3-44595FA89DF9}" type="sibTrans" cxnId="{0C04BC96-9823-4195-A633-9CBBD2A27472}">
      <dgm:prSet/>
      <dgm:spPr/>
      <dgm:t>
        <a:bodyPr/>
        <a:lstStyle/>
        <a:p>
          <a:endParaRPr lang="en-US"/>
        </a:p>
      </dgm:t>
    </dgm:pt>
    <dgm:pt modelId="{DCCF6C38-F0F5-4462-B307-A09EE7E5B07F}">
      <dgm:prSet phldrT="[Text]"/>
      <dgm:spPr/>
      <dgm:t>
        <a:bodyPr/>
        <a:lstStyle/>
        <a:p>
          <a:pPr>
            <a:lnSpc>
              <a:spcPct val="100000"/>
            </a:lnSpc>
          </a:pPr>
          <a:r>
            <a:rPr lang="en-US"/>
            <a:t>Label the Data</a:t>
          </a:r>
        </a:p>
      </dgm:t>
    </dgm:pt>
    <dgm:pt modelId="{9292306A-9FE4-45A0-952A-AFA9BDB4B402}" type="parTrans" cxnId="{3BD91560-6CB2-434F-93FE-26AD71A3A2BA}">
      <dgm:prSet/>
      <dgm:spPr/>
      <dgm:t>
        <a:bodyPr/>
        <a:lstStyle/>
        <a:p>
          <a:endParaRPr lang="en-US"/>
        </a:p>
      </dgm:t>
    </dgm:pt>
    <dgm:pt modelId="{040302A2-45D7-4F85-B902-172886A84521}" type="sibTrans" cxnId="{3BD91560-6CB2-434F-93FE-26AD71A3A2BA}">
      <dgm:prSet/>
      <dgm:spPr/>
      <dgm:t>
        <a:bodyPr/>
        <a:lstStyle/>
        <a:p>
          <a:endParaRPr lang="en-US"/>
        </a:p>
      </dgm:t>
    </dgm:pt>
    <dgm:pt modelId="{AADC048E-4BDF-4888-8ECB-557C1FDE3D73}">
      <dgm:prSet/>
      <dgm:spPr/>
      <dgm:t>
        <a:bodyPr/>
        <a:lstStyle/>
        <a:p>
          <a:pPr>
            <a:lnSpc>
              <a:spcPct val="100000"/>
            </a:lnSpc>
          </a:pPr>
          <a:r>
            <a:rPr lang="en-US" dirty="0"/>
            <a:t>Train the Initial Model</a:t>
          </a:r>
        </a:p>
      </dgm:t>
    </dgm:pt>
    <dgm:pt modelId="{3ABD983C-542C-45C2-A1FA-BFE4278BA35B}" type="parTrans" cxnId="{2B9338C8-32BE-42C9-8ED0-C037D484985A}">
      <dgm:prSet/>
      <dgm:spPr/>
      <dgm:t>
        <a:bodyPr/>
        <a:lstStyle/>
        <a:p>
          <a:endParaRPr lang="en-US"/>
        </a:p>
      </dgm:t>
    </dgm:pt>
    <dgm:pt modelId="{F3042EED-76C0-432F-B256-5FF3EAE13A6E}" type="sibTrans" cxnId="{2B9338C8-32BE-42C9-8ED0-C037D484985A}">
      <dgm:prSet/>
      <dgm:spPr/>
      <dgm:t>
        <a:bodyPr/>
        <a:lstStyle/>
        <a:p>
          <a:endParaRPr lang="en-US"/>
        </a:p>
      </dgm:t>
    </dgm:pt>
    <dgm:pt modelId="{BF198070-98B4-470E-8A78-037166DB7308}">
      <dgm:prSet/>
      <dgm:spPr/>
      <dgm:t>
        <a:bodyPr/>
        <a:lstStyle/>
        <a:p>
          <a:pPr>
            <a:lnSpc>
              <a:spcPct val="100000"/>
            </a:lnSpc>
          </a:pPr>
          <a:r>
            <a:rPr lang="en-US" dirty="0"/>
            <a:t>Model Initial Testing</a:t>
          </a:r>
        </a:p>
      </dgm:t>
    </dgm:pt>
    <dgm:pt modelId="{326146CB-B7AA-4492-8AAF-1AA4C7ED8DD6}" type="parTrans" cxnId="{919612D0-5A3B-441C-B46B-D15FA3B2F070}">
      <dgm:prSet/>
      <dgm:spPr/>
      <dgm:t>
        <a:bodyPr/>
        <a:lstStyle/>
        <a:p>
          <a:endParaRPr lang="en-US"/>
        </a:p>
      </dgm:t>
    </dgm:pt>
    <dgm:pt modelId="{C921D3D8-B484-4045-9593-30E09BC94055}" type="sibTrans" cxnId="{919612D0-5A3B-441C-B46B-D15FA3B2F070}">
      <dgm:prSet/>
      <dgm:spPr/>
      <dgm:t>
        <a:bodyPr/>
        <a:lstStyle/>
        <a:p>
          <a:endParaRPr lang="en-US"/>
        </a:p>
      </dgm:t>
    </dgm:pt>
    <dgm:pt modelId="{CA6525C4-D7A4-4D52-B37C-441C09491B93}">
      <dgm:prSet/>
      <dgm:spPr/>
      <dgm:t>
        <a:bodyPr/>
        <a:lstStyle/>
        <a:p>
          <a:pPr>
            <a:lnSpc>
              <a:spcPct val="100000"/>
            </a:lnSpc>
          </a:pPr>
          <a:r>
            <a:rPr lang="en-US" dirty="0"/>
            <a:t>Improve the Dataset </a:t>
          </a:r>
        </a:p>
      </dgm:t>
    </dgm:pt>
    <dgm:pt modelId="{8B7FD840-A901-448A-A58F-D81AFF82D18D}" type="parTrans" cxnId="{3E258AF4-3344-48DF-BBD2-748D21D3BC92}">
      <dgm:prSet/>
      <dgm:spPr/>
      <dgm:t>
        <a:bodyPr/>
        <a:lstStyle/>
        <a:p>
          <a:endParaRPr lang="en-US"/>
        </a:p>
      </dgm:t>
    </dgm:pt>
    <dgm:pt modelId="{0575C62C-6CA8-4AF7-837A-9B400FA5CE8B}" type="sibTrans" cxnId="{3E258AF4-3344-48DF-BBD2-748D21D3BC92}">
      <dgm:prSet/>
      <dgm:spPr/>
      <dgm:t>
        <a:bodyPr/>
        <a:lstStyle/>
        <a:p>
          <a:endParaRPr lang="en-US"/>
        </a:p>
      </dgm:t>
    </dgm:pt>
    <dgm:pt modelId="{30C25155-9AF8-4819-9CA7-2A01A60B3681}">
      <dgm:prSet/>
      <dgm:spPr/>
      <dgm:t>
        <a:bodyPr/>
        <a:lstStyle/>
        <a:p>
          <a:pPr>
            <a:lnSpc>
              <a:spcPct val="100000"/>
            </a:lnSpc>
          </a:pPr>
          <a:r>
            <a:rPr lang="en-US" dirty="0"/>
            <a:t>Test the Final Model</a:t>
          </a:r>
        </a:p>
      </dgm:t>
    </dgm:pt>
    <dgm:pt modelId="{6EA4EC73-3CD4-4A5C-B677-C7C51E5D7C1F}" type="parTrans" cxnId="{25559B96-C6A0-4008-B3D0-29D632827CD2}">
      <dgm:prSet/>
      <dgm:spPr/>
      <dgm:t>
        <a:bodyPr/>
        <a:lstStyle/>
        <a:p>
          <a:endParaRPr lang="en-US"/>
        </a:p>
      </dgm:t>
    </dgm:pt>
    <dgm:pt modelId="{B24862BD-7817-4E1D-80F2-D124A1AA1B50}" type="sibTrans" cxnId="{25559B96-C6A0-4008-B3D0-29D632827CD2}">
      <dgm:prSet/>
      <dgm:spPr/>
      <dgm:t>
        <a:bodyPr/>
        <a:lstStyle/>
        <a:p>
          <a:endParaRPr lang="en-US"/>
        </a:p>
      </dgm:t>
    </dgm:pt>
    <dgm:pt modelId="{58582B6B-5F27-4B77-8A4B-9DF6CEF3F166}">
      <dgm:prSet/>
      <dgm:spPr/>
      <dgm:t>
        <a:bodyPr/>
        <a:lstStyle/>
        <a:p>
          <a:pPr>
            <a:lnSpc>
              <a:spcPct val="100000"/>
            </a:lnSpc>
          </a:pPr>
          <a:r>
            <a:rPr lang="en-US" dirty="0"/>
            <a:t>Build Software for Our Model </a:t>
          </a:r>
        </a:p>
      </dgm:t>
    </dgm:pt>
    <dgm:pt modelId="{879C2AFC-AFE1-4222-B8E3-1DE831EE0F6D}" type="parTrans" cxnId="{20C2BB18-4CC7-4BE5-9CE5-0163E2B6FFEB}">
      <dgm:prSet/>
      <dgm:spPr/>
      <dgm:t>
        <a:bodyPr/>
        <a:lstStyle/>
        <a:p>
          <a:endParaRPr lang="en-US"/>
        </a:p>
      </dgm:t>
    </dgm:pt>
    <dgm:pt modelId="{1C9E971B-D4F9-4E9D-BEAE-02F8257B5F71}" type="sibTrans" cxnId="{20C2BB18-4CC7-4BE5-9CE5-0163E2B6FFEB}">
      <dgm:prSet/>
      <dgm:spPr/>
      <dgm:t>
        <a:bodyPr/>
        <a:lstStyle/>
        <a:p>
          <a:endParaRPr lang="en-US"/>
        </a:p>
      </dgm:t>
    </dgm:pt>
    <dgm:pt modelId="{A8797D28-7B2F-497A-AF77-AD746C14D97C}" type="pres">
      <dgm:prSet presAssocID="{B5078DB5-13C3-4F0A-8582-1856A28AA112}" presName="root" presStyleCnt="0">
        <dgm:presLayoutVars>
          <dgm:dir/>
          <dgm:resizeHandles val="exact"/>
        </dgm:presLayoutVars>
      </dgm:prSet>
      <dgm:spPr/>
    </dgm:pt>
    <dgm:pt modelId="{C042AC83-E432-41D4-B18A-A935840B1ACF}" type="pres">
      <dgm:prSet presAssocID="{553409B8-77C1-4F89-B315-A5A50C81EDDC}" presName="compNode" presStyleCnt="0"/>
      <dgm:spPr/>
    </dgm:pt>
    <dgm:pt modelId="{F9DF345B-927B-4235-98DC-227D6CC7520D}" type="pres">
      <dgm:prSet presAssocID="{553409B8-77C1-4F89-B315-A5A50C81EDDC}" presName="bgRect" presStyleLbl="bgShp" presStyleIdx="0" presStyleCnt="8"/>
      <dgm:spPr/>
    </dgm:pt>
    <dgm:pt modelId="{EE524122-1C76-410D-805E-04822A658AE0}" type="pres">
      <dgm:prSet presAssocID="{553409B8-77C1-4F89-B315-A5A50C81EDDC}"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D4C41ED-92D7-422E-812F-7248D9AD1CC0}" type="pres">
      <dgm:prSet presAssocID="{553409B8-77C1-4F89-B315-A5A50C81EDDC}" presName="spaceRect" presStyleCnt="0"/>
      <dgm:spPr/>
    </dgm:pt>
    <dgm:pt modelId="{09D9002A-8120-4B3B-A115-B7C0312DF9C4}" type="pres">
      <dgm:prSet presAssocID="{553409B8-77C1-4F89-B315-A5A50C81EDDC}" presName="parTx" presStyleLbl="revTx" presStyleIdx="0" presStyleCnt="8">
        <dgm:presLayoutVars>
          <dgm:chMax val="0"/>
          <dgm:chPref val="0"/>
        </dgm:presLayoutVars>
      </dgm:prSet>
      <dgm:spPr/>
    </dgm:pt>
    <dgm:pt modelId="{D9CF93C9-07EF-4661-8976-0AA2D80831CF}" type="pres">
      <dgm:prSet presAssocID="{C0619641-E3BA-4D19-A876-41E343912A1A}" presName="sibTrans" presStyleCnt="0"/>
      <dgm:spPr/>
    </dgm:pt>
    <dgm:pt modelId="{D47ACA9A-040F-4F84-8D9A-3B50D5788616}" type="pres">
      <dgm:prSet presAssocID="{FCB6FD6F-6563-46AB-BB13-086124A372DE}" presName="compNode" presStyleCnt="0"/>
      <dgm:spPr/>
    </dgm:pt>
    <dgm:pt modelId="{304AD156-E8BA-48CA-A592-B7D7A10B04D2}" type="pres">
      <dgm:prSet presAssocID="{FCB6FD6F-6563-46AB-BB13-086124A372DE}" presName="bgRect" presStyleLbl="bgShp" presStyleIdx="1" presStyleCnt="8"/>
      <dgm:spPr/>
    </dgm:pt>
    <dgm:pt modelId="{0D6AF74E-8CC1-4762-9239-DEAB2EC63874}" type="pres">
      <dgm:prSet presAssocID="{FCB6FD6F-6563-46AB-BB13-086124A372DE}"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0AC2D3D9-30A1-4C99-BB5D-AAA862CDEC17}" type="pres">
      <dgm:prSet presAssocID="{FCB6FD6F-6563-46AB-BB13-086124A372DE}" presName="spaceRect" presStyleCnt="0"/>
      <dgm:spPr/>
    </dgm:pt>
    <dgm:pt modelId="{DCA1D67E-04A1-46FE-A0BF-1E3B0CA31AB6}" type="pres">
      <dgm:prSet presAssocID="{FCB6FD6F-6563-46AB-BB13-086124A372DE}" presName="parTx" presStyleLbl="revTx" presStyleIdx="1" presStyleCnt="8">
        <dgm:presLayoutVars>
          <dgm:chMax val="0"/>
          <dgm:chPref val="0"/>
        </dgm:presLayoutVars>
      </dgm:prSet>
      <dgm:spPr/>
    </dgm:pt>
    <dgm:pt modelId="{6B9DD9B9-9F38-42B7-8382-45FF5212568D}" type="pres">
      <dgm:prSet presAssocID="{ED927233-6EFB-466F-B7E3-44595FA89DF9}" presName="sibTrans" presStyleCnt="0"/>
      <dgm:spPr/>
    </dgm:pt>
    <dgm:pt modelId="{0B16789C-72FF-4ABD-9CA6-D580000D6451}" type="pres">
      <dgm:prSet presAssocID="{DCCF6C38-F0F5-4462-B307-A09EE7E5B07F}" presName="compNode" presStyleCnt="0"/>
      <dgm:spPr/>
    </dgm:pt>
    <dgm:pt modelId="{5B849824-D208-4397-9EED-098C4FB0D64A}" type="pres">
      <dgm:prSet presAssocID="{DCCF6C38-F0F5-4462-B307-A09EE7E5B07F}" presName="bgRect" presStyleLbl="bgShp" presStyleIdx="2" presStyleCnt="8"/>
      <dgm:spPr/>
    </dgm:pt>
    <dgm:pt modelId="{97C2E965-0C19-43A2-BCC8-04A9DF6CC10B}" type="pres">
      <dgm:prSet presAssocID="{DCCF6C38-F0F5-4462-B307-A09EE7E5B07F}"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bel"/>
        </a:ext>
      </dgm:extLst>
    </dgm:pt>
    <dgm:pt modelId="{78777466-633F-4142-84D5-B36A8D4FC678}" type="pres">
      <dgm:prSet presAssocID="{DCCF6C38-F0F5-4462-B307-A09EE7E5B07F}" presName="spaceRect" presStyleCnt="0"/>
      <dgm:spPr/>
    </dgm:pt>
    <dgm:pt modelId="{42A9DD98-92D2-4A50-B6A9-BCB35FE39CDA}" type="pres">
      <dgm:prSet presAssocID="{DCCF6C38-F0F5-4462-B307-A09EE7E5B07F}" presName="parTx" presStyleLbl="revTx" presStyleIdx="2" presStyleCnt="8">
        <dgm:presLayoutVars>
          <dgm:chMax val="0"/>
          <dgm:chPref val="0"/>
        </dgm:presLayoutVars>
      </dgm:prSet>
      <dgm:spPr/>
    </dgm:pt>
    <dgm:pt modelId="{605830A7-E2B9-4F7D-AEB1-DD900E416FE8}" type="pres">
      <dgm:prSet presAssocID="{040302A2-45D7-4F85-B902-172886A84521}" presName="sibTrans" presStyleCnt="0"/>
      <dgm:spPr/>
    </dgm:pt>
    <dgm:pt modelId="{023E21E8-7CA6-481D-A49A-BD220949E514}" type="pres">
      <dgm:prSet presAssocID="{AADC048E-4BDF-4888-8ECB-557C1FDE3D73}" presName="compNode" presStyleCnt="0"/>
      <dgm:spPr/>
    </dgm:pt>
    <dgm:pt modelId="{5A3EC1F4-253A-4BBC-AA59-13640C258B3C}" type="pres">
      <dgm:prSet presAssocID="{AADC048E-4BDF-4888-8ECB-557C1FDE3D73}" presName="bgRect" presStyleLbl="bgShp" presStyleIdx="3" presStyleCnt="8"/>
      <dgm:spPr/>
    </dgm:pt>
    <dgm:pt modelId="{FEE98D2F-2FA4-4DB3-A533-AE04F32EBA0A}" type="pres">
      <dgm:prSet presAssocID="{AADC048E-4BDF-4888-8ECB-557C1FDE3D73}" presName="iconRect" presStyleLbl="node1" presStyleIdx="3" presStyleCnt="8" custLinFactNeighborX="-7560" custLinFactNeighborY="146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with solid fill"/>
        </a:ext>
      </dgm:extLst>
    </dgm:pt>
    <dgm:pt modelId="{C4046DE0-2AEC-4EAF-BAC3-095CFF7FACD0}" type="pres">
      <dgm:prSet presAssocID="{AADC048E-4BDF-4888-8ECB-557C1FDE3D73}" presName="spaceRect" presStyleCnt="0"/>
      <dgm:spPr/>
    </dgm:pt>
    <dgm:pt modelId="{E76270B8-19CF-4EB4-A740-3AA4088AACAC}" type="pres">
      <dgm:prSet presAssocID="{AADC048E-4BDF-4888-8ECB-557C1FDE3D73}" presName="parTx" presStyleLbl="revTx" presStyleIdx="3" presStyleCnt="8">
        <dgm:presLayoutVars>
          <dgm:chMax val="0"/>
          <dgm:chPref val="0"/>
        </dgm:presLayoutVars>
      </dgm:prSet>
      <dgm:spPr/>
    </dgm:pt>
    <dgm:pt modelId="{100B7581-CF4E-49B2-9ECB-763D59F77CF7}" type="pres">
      <dgm:prSet presAssocID="{F3042EED-76C0-432F-B256-5FF3EAE13A6E}" presName="sibTrans" presStyleCnt="0"/>
      <dgm:spPr/>
    </dgm:pt>
    <dgm:pt modelId="{090511BA-0E98-47C1-862D-86C4FACE2A3C}" type="pres">
      <dgm:prSet presAssocID="{BF198070-98B4-470E-8A78-037166DB7308}" presName="compNode" presStyleCnt="0"/>
      <dgm:spPr/>
    </dgm:pt>
    <dgm:pt modelId="{FBA7F137-A64A-47BF-81AE-0E3F90153A13}" type="pres">
      <dgm:prSet presAssocID="{BF198070-98B4-470E-8A78-037166DB7308}" presName="bgRect" presStyleLbl="bgShp" presStyleIdx="4" presStyleCnt="8"/>
      <dgm:spPr/>
    </dgm:pt>
    <dgm:pt modelId="{6063E62A-4C44-4AFA-8F60-4F3F41424C73}" type="pres">
      <dgm:prSet presAssocID="{BF198070-98B4-470E-8A78-037166DB7308}"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ipboard Partially Crossed with solid fill"/>
        </a:ext>
      </dgm:extLst>
    </dgm:pt>
    <dgm:pt modelId="{E16B8AA0-08B0-4A7A-ACB9-57903E8348F2}" type="pres">
      <dgm:prSet presAssocID="{BF198070-98B4-470E-8A78-037166DB7308}" presName="spaceRect" presStyleCnt="0"/>
      <dgm:spPr/>
    </dgm:pt>
    <dgm:pt modelId="{FDD081FA-347C-4E57-86A7-7B5A4F37B8CB}" type="pres">
      <dgm:prSet presAssocID="{BF198070-98B4-470E-8A78-037166DB7308}" presName="parTx" presStyleLbl="revTx" presStyleIdx="4" presStyleCnt="8">
        <dgm:presLayoutVars>
          <dgm:chMax val="0"/>
          <dgm:chPref val="0"/>
        </dgm:presLayoutVars>
      </dgm:prSet>
      <dgm:spPr/>
    </dgm:pt>
    <dgm:pt modelId="{B6BD2B61-5C8B-460C-A915-60BAB9504344}" type="pres">
      <dgm:prSet presAssocID="{C921D3D8-B484-4045-9593-30E09BC94055}" presName="sibTrans" presStyleCnt="0"/>
      <dgm:spPr/>
    </dgm:pt>
    <dgm:pt modelId="{FFB481C1-2429-4C2C-A431-AD52AC2E9820}" type="pres">
      <dgm:prSet presAssocID="{58582B6B-5F27-4B77-8A4B-9DF6CEF3F166}" presName="compNode" presStyleCnt="0"/>
      <dgm:spPr/>
    </dgm:pt>
    <dgm:pt modelId="{C95A9E76-B51B-457D-B603-C4925B8E9386}" type="pres">
      <dgm:prSet presAssocID="{58582B6B-5F27-4B77-8A4B-9DF6CEF3F166}" presName="bgRect" presStyleLbl="bgShp" presStyleIdx="5" presStyleCnt="8"/>
      <dgm:spPr/>
    </dgm:pt>
    <dgm:pt modelId="{457C87B2-5CB7-4D47-B2CA-7ED3F90CFCCC}" type="pres">
      <dgm:prSet presAssocID="{58582B6B-5F27-4B77-8A4B-9DF6CEF3F166}" presName="iconRect" presStyleLbl="node1" presStyleIdx="5" presStyleCnt="8" custLinFactX="500000" custLinFactY="100000" custLinFactNeighborX="546776" custLinFactNeighborY="133597"/>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Magnifying glass with solid fill"/>
        </a:ext>
      </dgm:extLst>
    </dgm:pt>
    <dgm:pt modelId="{BAFCCB6C-D2FD-45B7-9EB4-5A201F3B82A0}" type="pres">
      <dgm:prSet presAssocID="{58582B6B-5F27-4B77-8A4B-9DF6CEF3F166}" presName="spaceRect" presStyleCnt="0"/>
      <dgm:spPr/>
    </dgm:pt>
    <dgm:pt modelId="{DE5E8696-48B5-468E-8E7A-4126BF15690F}" type="pres">
      <dgm:prSet presAssocID="{58582B6B-5F27-4B77-8A4B-9DF6CEF3F166}" presName="parTx" presStyleLbl="revTx" presStyleIdx="5" presStyleCnt="8">
        <dgm:presLayoutVars>
          <dgm:chMax val="0"/>
          <dgm:chPref val="0"/>
        </dgm:presLayoutVars>
      </dgm:prSet>
      <dgm:spPr/>
    </dgm:pt>
    <dgm:pt modelId="{F8D2E484-6A6F-40C4-87D5-AAAD28E42A0A}" type="pres">
      <dgm:prSet presAssocID="{1C9E971B-D4F9-4E9D-BEAE-02F8257B5F71}" presName="sibTrans" presStyleCnt="0"/>
      <dgm:spPr/>
    </dgm:pt>
    <dgm:pt modelId="{D63BC8B1-FCE5-4FE3-AA6B-B44338C69258}" type="pres">
      <dgm:prSet presAssocID="{CA6525C4-D7A4-4D52-B37C-441C09491B93}" presName="compNode" presStyleCnt="0"/>
      <dgm:spPr/>
    </dgm:pt>
    <dgm:pt modelId="{B17B4490-E213-49C8-8A62-A96B1C55B487}" type="pres">
      <dgm:prSet presAssocID="{CA6525C4-D7A4-4D52-B37C-441C09491B93}" presName="bgRect" presStyleLbl="bgShp" presStyleIdx="6" presStyleCnt="8"/>
      <dgm:spPr/>
    </dgm:pt>
    <dgm:pt modelId="{30FD5196-334A-4EB9-B3EE-4707BF93B448}" type="pres">
      <dgm:prSet presAssocID="{CA6525C4-D7A4-4D52-B37C-441C09491B93}" presName="iconRect" presStyleLbl="node1" presStyleIdx="6" presStyleCnt="8" custLinFactY="-100000" custLinFactNeighborX="-5576" custLinFactNeighborY="-12828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dgm:spPr>
      <dgm:extLst>
        <a:ext uri="{E40237B7-FDA0-4F09-8148-C483321AD2D9}">
          <dgm14:cNvPr xmlns:dgm14="http://schemas.microsoft.com/office/drawing/2010/diagram" id="0" name="" descr="Head with gears with solid fill"/>
        </a:ext>
      </dgm:extLst>
    </dgm:pt>
    <dgm:pt modelId="{05D3D0DE-62EA-48A4-8972-1DE6543138A8}" type="pres">
      <dgm:prSet presAssocID="{CA6525C4-D7A4-4D52-B37C-441C09491B93}" presName="spaceRect" presStyleCnt="0"/>
      <dgm:spPr/>
    </dgm:pt>
    <dgm:pt modelId="{87F8F8D4-63B5-46F6-90D9-A47051AEF71F}" type="pres">
      <dgm:prSet presAssocID="{CA6525C4-D7A4-4D52-B37C-441C09491B93}" presName="parTx" presStyleLbl="revTx" presStyleIdx="6" presStyleCnt="8">
        <dgm:presLayoutVars>
          <dgm:chMax val="0"/>
          <dgm:chPref val="0"/>
        </dgm:presLayoutVars>
      </dgm:prSet>
      <dgm:spPr/>
    </dgm:pt>
    <dgm:pt modelId="{784E04FC-DA27-4A1F-9124-2E39F10246F0}" type="pres">
      <dgm:prSet presAssocID="{0575C62C-6CA8-4AF7-837A-9B400FA5CE8B}" presName="sibTrans" presStyleCnt="0"/>
      <dgm:spPr/>
    </dgm:pt>
    <dgm:pt modelId="{1F2B6381-3E39-4F77-9382-65F34781B472}" type="pres">
      <dgm:prSet presAssocID="{30C25155-9AF8-4819-9CA7-2A01A60B3681}" presName="compNode" presStyleCnt="0"/>
      <dgm:spPr/>
    </dgm:pt>
    <dgm:pt modelId="{5F0E4180-8DA3-436E-A05C-691641DE2814}" type="pres">
      <dgm:prSet presAssocID="{30C25155-9AF8-4819-9CA7-2A01A60B3681}" presName="bgRect" presStyleLbl="bgShp" presStyleIdx="7" presStyleCnt="8"/>
      <dgm:spPr/>
    </dgm:pt>
    <dgm:pt modelId="{4F9D576A-306C-4CCB-9B7B-B46C7F74E3AE}" type="pres">
      <dgm:prSet presAssocID="{30C25155-9AF8-4819-9CA7-2A01A60B3681}" presName="iconRect" presStyleLbl="node1" presStyleIdx="7" presStyleCnt="8"/>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Gears"/>
        </a:ext>
      </dgm:extLst>
    </dgm:pt>
    <dgm:pt modelId="{502AD635-C1DD-4B62-BB79-187BC12E7BA9}" type="pres">
      <dgm:prSet presAssocID="{30C25155-9AF8-4819-9CA7-2A01A60B3681}" presName="spaceRect" presStyleCnt="0"/>
      <dgm:spPr/>
    </dgm:pt>
    <dgm:pt modelId="{7AA1788D-B533-4D43-8CF3-C4E5826160D9}" type="pres">
      <dgm:prSet presAssocID="{30C25155-9AF8-4819-9CA7-2A01A60B3681}" presName="parTx" presStyleLbl="revTx" presStyleIdx="7" presStyleCnt="8">
        <dgm:presLayoutVars>
          <dgm:chMax val="0"/>
          <dgm:chPref val="0"/>
        </dgm:presLayoutVars>
      </dgm:prSet>
      <dgm:spPr/>
    </dgm:pt>
  </dgm:ptLst>
  <dgm:cxnLst>
    <dgm:cxn modelId="{6B504D06-1A4D-4EBE-B94E-643FC9A9B63F}" type="presOf" srcId="{FCB6FD6F-6563-46AB-BB13-086124A372DE}" destId="{DCA1D67E-04A1-46FE-A0BF-1E3B0CA31AB6}" srcOrd="0" destOrd="0" presId="urn:microsoft.com/office/officeart/2018/2/layout/IconVerticalSolidList"/>
    <dgm:cxn modelId="{20C2BB18-4CC7-4BE5-9CE5-0163E2B6FFEB}" srcId="{B5078DB5-13C3-4F0A-8582-1856A28AA112}" destId="{58582B6B-5F27-4B77-8A4B-9DF6CEF3F166}" srcOrd="5" destOrd="0" parTransId="{879C2AFC-AFE1-4222-B8E3-1DE831EE0F6D}" sibTransId="{1C9E971B-D4F9-4E9D-BEAE-02F8257B5F71}"/>
    <dgm:cxn modelId="{A9E9A219-1D0D-4C4B-9A89-F388D29C9EF0}" srcId="{B5078DB5-13C3-4F0A-8582-1856A28AA112}" destId="{553409B8-77C1-4F89-B315-A5A50C81EDDC}" srcOrd="0" destOrd="0" parTransId="{047200BB-36CD-47A3-9C00-2CB5D0DC3840}" sibTransId="{C0619641-E3BA-4D19-A876-41E343912A1A}"/>
    <dgm:cxn modelId="{3BD91560-6CB2-434F-93FE-26AD71A3A2BA}" srcId="{B5078DB5-13C3-4F0A-8582-1856A28AA112}" destId="{DCCF6C38-F0F5-4462-B307-A09EE7E5B07F}" srcOrd="2" destOrd="0" parTransId="{9292306A-9FE4-45A0-952A-AFA9BDB4B402}" sibTransId="{040302A2-45D7-4F85-B902-172886A84521}"/>
    <dgm:cxn modelId="{00D30247-9787-4EF3-9E81-A5ADE277DF82}" type="presOf" srcId="{B5078DB5-13C3-4F0A-8582-1856A28AA112}" destId="{A8797D28-7B2F-497A-AF77-AD746C14D97C}" srcOrd="0" destOrd="0" presId="urn:microsoft.com/office/officeart/2018/2/layout/IconVerticalSolidList"/>
    <dgm:cxn modelId="{C9A4FB70-C0AB-453A-AD93-8635477D625C}" type="presOf" srcId="{30C25155-9AF8-4819-9CA7-2A01A60B3681}" destId="{7AA1788D-B533-4D43-8CF3-C4E5826160D9}" srcOrd="0" destOrd="0" presId="urn:microsoft.com/office/officeart/2018/2/layout/IconVerticalSolidList"/>
    <dgm:cxn modelId="{9E5C4380-3AE5-479F-BE29-D970991C70F5}" type="presOf" srcId="{BF198070-98B4-470E-8A78-037166DB7308}" destId="{FDD081FA-347C-4E57-86A7-7B5A4F37B8CB}" srcOrd="0" destOrd="0" presId="urn:microsoft.com/office/officeart/2018/2/layout/IconVerticalSolidList"/>
    <dgm:cxn modelId="{BC8A0686-D005-490F-8DE5-3A819909FEBD}" type="presOf" srcId="{553409B8-77C1-4F89-B315-A5A50C81EDDC}" destId="{09D9002A-8120-4B3B-A115-B7C0312DF9C4}" srcOrd="0" destOrd="0" presId="urn:microsoft.com/office/officeart/2018/2/layout/IconVerticalSolidList"/>
    <dgm:cxn modelId="{25559B96-C6A0-4008-B3D0-29D632827CD2}" srcId="{B5078DB5-13C3-4F0A-8582-1856A28AA112}" destId="{30C25155-9AF8-4819-9CA7-2A01A60B3681}" srcOrd="7" destOrd="0" parTransId="{6EA4EC73-3CD4-4A5C-B677-C7C51E5D7C1F}" sibTransId="{B24862BD-7817-4E1D-80F2-D124A1AA1B50}"/>
    <dgm:cxn modelId="{0C04BC96-9823-4195-A633-9CBBD2A27472}" srcId="{B5078DB5-13C3-4F0A-8582-1856A28AA112}" destId="{FCB6FD6F-6563-46AB-BB13-086124A372DE}" srcOrd="1" destOrd="0" parTransId="{2BC4D86F-E0B7-4C22-8235-D78781F45FF5}" sibTransId="{ED927233-6EFB-466F-B7E3-44595FA89DF9}"/>
    <dgm:cxn modelId="{CE9F21BA-413A-411C-9B9D-45F00240A523}" type="presOf" srcId="{CA6525C4-D7A4-4D52-B37C-441C09491B93}" destId="{87F8F8D4-63B5-46F6-90D9-A47051AEF71F}" srcOrd="0" destOrd="0" presId="urn:microsoft.com/office/officeart/2018/2/layout/IconVerticalSolidList"/>
    <dgm:cxn modelId="{26A080BB-2FC0-4F16-B6B5-F14D10690211}" type="presOf" srcId="{DCCF6C38-F0F5-4462-B307-A09EE7E5B07F}" destId="{42A9DD98-92D2-4A50-B6A9-BCB35FE39CDA}" srcOrd="0" destOrd="0" presId="urn:microsoft.com/office/officeart/2018/2/layout/IconVerticalSolidList"/>
    <dgm:cxn modelId="{520725C8-F96F-4402-ACFD-E8239DE16CE0}" type="presOf" srcId="{AADC048E-4BDF-4888-8ECB-557C1FDE3D73}" destId="{E76270B8-19CF-4EB4-A740-3AA4088AACAC}" srcOrd="0" destOrd="0" presId="urn:microsoft.com/office/officeart/2018/2/layout/IconVerticalSolidList"/>
    <dgm:cxn modelId="{2B9338C8-32BE-42C9-8ED0-C037D484985A}" srcId="{B5078DB5-13C3-4F0A-8582-1856A28AA112}" destId="{AADC048E-4BDF-4888-8ECB-557C1FDE3D73}" srcOrd="3" destOrd="0" parTransId="{3ABD983C-542C-45C2-A1FA-BFE4278BA35B}" sibTransId="{F3042EED-76C0-432F-B256-5FF3EAE13A6E}"/>
    <dgm:cxn modelId="{919612D0-5A3B-441C-B46B-D15FA3B2F070}" srcId="{B5078DB5-13C3-4F0A-8582-1856A28AA112}" destId="{BF198070-98B4-470E-8A78-037166DB7308}" srcOrd="4" destOrd="0" parTransId="{326146CB-B7AA-4492-8AAF-1AA4C7ED8DD6}" sibTransId="{C921D3D8-B484-4045-9593-30E09BC94055}"/>
    <dgm:cxn modelId="{6FC8D7EF-6180-4610-9A8B-73239F775EE1}" type="presOf" srcId="{58582B6B-5F27-4B77-8A4B-9DF6CEF3F166}" destId="{DE5E8696-48B5-468E-8E7A-4126BF15690F}" srcOrd="0" destOrd="0" presId="urn:microsoft.com/office/officeart/2018/2/layout/IconVerticalSolidList"/>
    <dgm:cxn modelId="{3E258AF4-3344-48DF-BBD2-748D21D3BC92}" srcId="{B5078DB5-13C3-4F0A-8582-1856A28AA112}" destId="{CA6525C4-D7A4-4D52-B37C-441C09491B93}" srcOrd="6" destOrd="0" parTransId="{8B7FD840-A901-448A-A58F-D81AFF82D18D}" sibTransId="{0575C62C-6CA8-4AF7-837A-9B400FA5CE8B}"/>
    <dgm:cxn modelId="{7CD055E1-5486-471F-A9D6-B8F7FA541213}" type="presParOf" srcId="{A8797D28-7B2F-497A-AF77-AD746C14D97C}" destId="{C042AC83-E432-41D4-B18A-A935840B1ACF}" srcOrd="0" destOrd="0" presId="urn:microsoft.com/office/officeart/2018/2/layout/IconVerticalSolidList"/>
    <dgm:cxn modelId="{2102AA14-E283-4034-B2A1-B191306218B0}" type="presParOf" srcId="{C042AC83-E432-41D4-B18A-A935840B1ACF}" destId="{F9DF345B-927B-4235-98DC-227D6CC7520D}" srcOrd="0" destOrd="0" presId="urn:microsoft.com/office/officeart/2018/2/layout/IconVerticalSolidList"/>
    <dgm:cxn modelId="{8B55766A-7FB2-4494-B8B7-EB82BF9A8E26}" type="presParOf" srcId="{C042AC83-E432-41D4-B18A-A935840B1ACF}" destId="{EE524122-1C76-410D-805E-04822A658AE0}" srcOrd="1" destOrd="0" presId="urn:microsoft.com/office/officeart/2018/2/layout/IconVerticalSolidList"/>
    <dgm:cxn modelId="{BCA1F6AD-48D5-4C7C-B809-5363A5E47C70}" type="presParOf" srcId="{C042AC83-E432-41D4-B18A-A935840B1ACF}" destId="{BD4C41ED-92D7-422E-812F-7248D9AD1CC0}" srcOrd="2" destOrd="0" presId="urn:microsoft.com/office/officeart/2018/2/layout/IconVerticalSolidList"/>
    <dgm:cxn modelId="{E23330B2-129C-47EB-B166-EE4B59813C85}" type="presParOf" srcId="{C042AC83-E432-41D4-B18A-A935840B1ACF}" destId="{09D9002A-8120-4B3B-A115-B7C0312DF9C4}" srcOrd="3" destOrd="0" presId="urn:microsoft.com/office/officeart/2018/2/layout/IconVerticalSolidList"/>
    <dgm:cxn modelId="{C3B3F2AA-A299-4A76-BE79-60B0F9B913AA}" type="presParOf" srcId="{A8797D28-7B2F-497A-AF77-AD746C14D97C}" destId="{D9CF93C9-07EF-4661-8976-0AA2D80831CF}" srcOrd="1" destOrd="0" presId="urn:microsoft.com/office/officeart/2018/2/layout/IconVerticalSolidList"/>
    <dgm:cxn modelId="{B266B7FC-2996-4849-97CD-BF198EC48AF6}" type="presParOf" srcId="{A8797D28-7B2F-497A-AF77-AD746C14D97C}" destId="{D47ACA9A-040F-4F84-8D9A-3B50D5788616}" srcOrd="2" destOrd="0" presId="urn:microsoft.com/office/officeart/2018/2/layout/IconVerticalSolidList"/>
    <dgm:cxn modelId="{6EEAD5AE-1540-4293-8076-D0C80CE9F469}" type="presParOf" srcId="{D47ACA9A-040F-4F84-8D9A-3B50D5788616}" destId="{304AD156-E8BA-48CA-A592-B7D7A10B04D2}" srcOrd="0" destOrd="0" presId="urn:microsoft.com/office/officeart/2018/2/layout/IconVerticalSolidList"/>
    <dgm:cxn modelId="{98C2A113-76EB-430F-B05B-F5F636F5017C}" type="presParOf" srcId="{D47ACA9A-040F-4F84-8D9A-3B50D5788616}" destId="{0D6AF74E-8CC1-4762-9239-DEAB2EC63874}" srcOrd="1" destOrd="0" presId="urn:microsoft.com/office/officeart/2018/2/layout/IconVerticalSolidList"/>
    <dgm:cxn modelId="{0A1972DA-03CB-45B6-B659-7D561F715AA0}" type="presParOf" srcId="{D47ACA9A-040F-4F84-8D9A-3B50D5788616}" destId="{0AC2D3D9-30A1-4C99-BB5D-AAA862CDEC17}" srcOrd="2" destOrd="0" presId="urn:microsoft.com/office/officeart/2018/2/layout/IconVerticalSolidList"/>
    <dgm:cxn modelId="{C84B6555-0ADF-4668-911F-ABBFD4B50A32}" type="presParOf" srcId="{D47ACA9A-040F-4F84-8D9A-3B50D5788616}" destId="{DCA1D67E-04A1-46FE-A0BF-1E3B0CA31AB6}" srcOrd="3" destOrd="0" presId="urn:microsoft.com/office/officeart/2018/2/layout/IconVerticalSolidList"/>
    <dgm:cxn modelId="{97BCD66E-C560-4491-876F-8B81C105D5CB}" type="presParOf" srcId="{A8797D28-7B2F-497A-AF77-AD746C14D97C}" destId="{6B9DD9B9-9F38-42B7-8382-45FF5212568D}" srcOrd="3" destOrd="0" presId="urn:microsoft.com/office/officeart/2018/2/layout/IconVerticalSolidList"/>
    <dgm:cxn modelId="{CE206F0F-688A-4E2B-871A-F32B80199CF6}" type="presParOf" srcId="{A8797D28-7B2F-497A-AF77-AD746C14D97C}" destId="{0B16789C-72FF-4ABD-9CA6-D580000D6451}" srcOrd="4" destOrd="0" presId="urn:microsoft.com/office/officeart/2018/2/layout/IconVerticalSolidList"/>
    <dgm:cxn modelId="{FC6D68FE-4270-49BF-A5B5-EAEB2DF5D276}" type="presParOf" srcId="{0B16789C-72FF-4ABD-9CA6-D580000D6451}" destId="{5B849824-D208-4397-9EED-098C4FB0D64A}" srcOrd="0" destOrd="0" presId="urn:microsoft.com/office/officeart/2018/2/layout/IconVerticalSolidList"/>
    <dgm:cxn modelId="{8C19A3C1-64F9-4EC8-A182-2964648B6B36}" type="presParOf" srcId="{0B16789C-72FF-4ABD-9CA6-D580000D6451}" destId="{97C2E965-0C19-43A2-BCC8-04A9DF6CC10B}" srcOrd="1" destOrd="0" presId="urn:microsoft.com/office/officeart/2018/2/layout/IconVerticalSolidList"/>
    <dgm:cxn modelId="{5B8E443C-8717-46E7-9A1F-9AB78969641D}" type="presParOf" srcId="{0B16789C-72FF-4ABD-9CA6-D580000D6451}" destId="{78777466-633F-4142-84D5-B36A8D4FC678}" srcOrd="2" destOrd="0" presId="urn:microsoft.com/office/officeart/2018/2/layout/IconVerticalSolidList"/>
    <dgm:cxn modelId="{D0590F33-0B9B-4C0B-B887-4C602522EAF8}" type="presParOf" srcId="{0B16789C-72FF-4ABD-9CA6-D580000D6451}" destId="{42A9DD98-92D2-4A50-B6A9-BCB35FE39CDA}" srcOrd="3" destOrd="0" presId="urn:microsoft.com/office/officeart/2018/2/layout/IconVerticalSolidList"/>
    <dgm:cxn modelId="{6242B6E4-FC58-4FED-9CFE-C80FD0FAD85E}" type="presParOf" srcId="{A8797D28-7B2F-497A-AF77-AD746C14D97C}" destId="{605830A7-E2B9-4F7D-AEB1-DD900E416FE8}" srcOrd="5" destOrd="0" presId="urn:microsoft.com/office/officeart/2018/2/layout/IconVerticalSolidList"/>
    <dgm:cxn modelId="{1B6551E7-170C-4038-8DD8-86C9563C6AC5}" type="presParOf" srcId="{A8797D28-7B2F-497A-AF77-AD746C14D97C}" destId="{023E21E8-7CA6-481D-A49A-BD220949E514}" srcOrd="6" destOrd="0" presId="urn:microsoft.com/office/officeart/2018/2/layout/IconVerticalSolidList"/>
    <dgm:cxn modelId="{40B9C681-FD4E-4477-AF92-E4D1E8892DFC}" type="presParOf" srcId="{023E21E8-7CA6-481D-A49A-BD220949E514}" destId="{5A3EC1F4-253A-4BBC-AA59-13640C258B3C}" srcOrd="0" destOrd="0" presId="urn:microsoft.com/office/officeart/2018/2/layout/IconVerticalSolidList"/>
    <dgm:cxn modelId="{12C08C44-1672-4585-BB36-53FA012166E0}" type="presParOf" srcId="{023E21E8-7CA6-481D-A49A-BD220949E514}" destId="{FEE98D2F-2FA4-4DB3-A533-AE04F32EBA0A}" srcOrd="1" destOrd="0" presId="urn:microsoft.com/office/officeart/2018/2/layout/IconVerticalSolidList"/>
    <dgm:cxn modelId="{017FFD59-91F6-4218-903E-EFEBB63F02AB}" type="presParOf" srcId="{023E21E8-7CA6-481D-A49A-BD220949E514}" destId="{C4046DE0-2AEC-4EAF-BAC3-095CFF7FACD0}" srcOrd="2" destOrd="0" presId="urn:microsoft.com/office/officeart/2018/2/layout/IconVerticalSolidList"/>
    <dgm:cxn modelId="{1FA49E14-ED5A-4CD8-ABB9-81E0E2A187B6}" type="presParOf" srcId="{023E21E8-7CA6-481D-A49A-BD220949E514}" destId="{E76270B8-19CF-4EB4-A740-3AA4088AACAC}" srcOrd="3" destOrd="0" presId="urn:microsoft.com/office/officeart/2018/2/layout/IconVerticalSolidList"/>
    <dgm:cxn modelId="{C72E54C4-05F4-423F-9155-3141BD68A424}" type="presParOf" srcId="{A8797D28-7B2F-497A-AF77-AD746C14D97C}" destId="{100B7581-CF4E-49B2-9ECB-763D59F77CF7}" srcOrd="7" destOrd="0" presId="urn:microsoft.com/office/officeart/2018/2/layout/IconVerticalSolidList"/>
    <dgm:cxn modelId="{9EE25910-0DA3-4160-9FBE-FE6FF6930207}" type="presParOf" srcId="{A8797D28-7B2F-497A-AF77-AD746C14D97C}" destId="{090511BA-0E98-47C1-862D-86C4FACE2A3C}" srcOrd="8" destOrd="0" presId="urn:microsoft.com/office/officeart/2018/2/layout/IconVerticalSolidList"/>
    <dgm:cxn modelId="{800476CD-1B50-43C5-9E95-12DDE5598F1D}" type="presParOf" srcId="{090511BA-0E98-47C1-862D-86C4FACE2A3C}" destId="{FBA7F137-A64A-47BF-81AE-0E3F90153A13}" srcOrd="0" destOrd="0" presId="urn:microsoft.com/office/officeart/2018/2/layout/IconVerticalSolidList"/>
    <dgm:cxn modelId="{5F7FB522-BE54-407A-A1D0-91816ABB59AC}" type="presParOf" srcId="{090511BA-0E98-47C1-862D-86C4FACE2A3C}" destId="{6063E62A-4C44-4AFA-8F60-4F3F41424C73}" srcOrd="1" destOrd="0" presId="urn:microsoft.com/office/officeart/2018/2/layout/IconVerticalSolidList"/>
    <dgm:cxn modelId="{CA6784F0-B40E-4CA4-A1F9-FC1704A06513}" type="presParOf" srcId="{090511BA-0E98-47C1-862D-86C4FACE2A3C}" destId="{E16B8AA0-08B0-4A7A-ACB9-57903E8348F2}" srcOrd="2" destOrd="0" presId="urn:microsoft.com/office/officeart/2018/2/layout/IconVerticalSolidList"/>
    <dgm:cxn modelId="{B6233B45-1380-4E88-BA7C-354C7B003969}" type="presParOf" srcId="{090511BA-0E98-47C1-862D-86C4FACE2A3C}" destId="{FDD081FA-347C-4E57-86A7-7B5A4F37B8CB}" srcOrd="3" destOrd="0" presId="urn:microsoft.com/office/officeart/2018/2/layout/IconVerticalSolidList"/>
    <dgm:cxn modelId="{CC7C73DE-BA9A-42DC-A848-1680EC67D59D}" type="presParOf" srcId="{A8797D28-7B2F-497A-AF77-AD746C14D97C}" destId="{B6BD2B61-5C8B-460C-A915-60BAB9504344}" srcOrd="9" destOrd="0" presId="urn:microsoft.com/office/officeart/2018/2/layout/IconVerticalSolidList"/>
    <dgm:cxn modelId="{B43DE780-16FD-4CDB-88F7-C71487ADB529}" type="presParOf" srcId="{A8797D28-7B2F-497A-AF77-AD746C14D97C}" destId="{FFB481C1-2429-4C2C-A431-AD52AC2E9820}" srcOrd="10" destOrd="0" presId="urn:microsoft.com/office/officeart/2018/2/layout/IconVerticalSolidList"/>
    <dgm:cxn modelId="{3001098B-E981-426A-9301-93D95C2BE42C}" type="presParOf" srcId="{FFB481C1-2429-4C2C-A431-AD52AC2E9820}" destId="{C95A9E76-B51B-457D-B603-C4925B8E9386}" srcOrd="0" destOrd="0" presId="urn:microsoft.com/office/officeart/2018/2/layout/IconVerticalSolidList"/>
    <dgm:cxn modelId="{806560EE-4B6E-4816-95CF-CF1F83F0BE5E}" type="presParOf" srcId="{FFB481C1-2429-4C2C-A431-AD52AC2E9820}" destId="{457C87B2-5CB7-4D47-B2CA-7ED3F90CFCCC}" srcOrd="1" destOrd="0" presId="urn:microsoft.com/office/officeart/2018/2/layout/IconVerticalSolidList"/>
    <dgm:cxn modelId="{86832201-D16F-40FE-9D7B-7FEBCAB4F3E3}" type="presParOf" srcId="{FFB481C1-2429-4C2C-A431-AD52AC2E9820}" destId="{BAFCCB6C-D2FD-45B7-9EB4-5A201F3B82A0}" srcOrd="2" destOrd="0" presId="urn:microsoft.com/office/officeart/2018/2/layout/IconVerticalSolidList"/>
    <dgm:cxn modelId="{4E8E1669-95C6-4334-9E0A-CCE909B67806}" type="presParOf" srcId="{FFB481C1-2429-4C2C-A431-AD52AC2E9820}" destId="{DE5E8696-48B5-468E-8E7A-4126BF15690F}" srcOrd="3" destOrd="0" presId="urn:microsoft.com/office/officeart/2018/2/layout/IconVerticalSolidList"/>
    <dgm:cxn modelId="{CD903AE9-C981-4AA4-9AB7-08CDF513DF20}" type="presParOf" srcId="{A8797D28-7B2F-497A-AF77-AD746C14D97C}" destId="{F8D2E484-6A6F-40C4-87D5-AAAD28E42A0A}" srcOrd="11" destOrd="0" presId="urn:microsoft.com/office/officeart/2018/2/layout/IconVerticalSolidList"/>
    <dgm:cxn modelId="{187D3B27-0AFE-44CF-924B-AEA8C65E5763}" type="presParOf" srcId="{A8797D28-7B2F-497A-AF77-AD746C14D97C}" destId="{D63BC8B1-FCE5-4FE3-AA6B-B44338C69258}" srcOrd="12" destOrd="0" presId="urn:microsoft.com/office/officeart/2018/2/layout/IconVerticalSolidList"/>
    <dgm:cxn modelId="{A84E19AF-4DC3-4769-8CE8-4EC1D6C55489}" type="presParOf" srcId="{D63BC8B1-FCE5-4FE3-AA6B-B44338C69258}" destId="{B17B4490-E213-49C8-8A62-A96B1C55B487}" srcOrd="0" destOrd="0" presId="urn:microsoft.com/office/officeart/2018/2/layout/IconVerticalSolidList"/>
    <dgm:cxn modelId="{96E40D39-D526-412D-95F3-E4EEE668760D}" type="presParOf" srcId="{D63BC8B1-FCE5-4FE3-AA6B-B44338C69258}" destId="{30FD5196-334A-4EB9-B3EE-4707BF93B448}" srcOrd="1" destOrd="0" presId="urn:microsoft.com/office/officeart/2018/2/layout/IconVerticalSolidList"/>
    <dgm:cxn modelId="{5A594DB0-D600-492C-94F0-3E24980F4C35}" type="presParOf" srcId="{D63BC8B1-FCE5-4FE3-AA6B-B44338C69258}" destId="{05D3D0DE-62EA-48A4-8972-1DE6543138A8}" srcOrd="2" destOrd="0" presId="urn:microsoft.com/office/officeart/2018/2/layout/IconVerticalSolidList"/>
    <dgm:cxn modelId="{D95652B7-23DF-4A62-A680-E35663335A1F}" type="presParOf" srcId="{D63BC8B1-FCE5-4FE3-AA6B-B44338C69258}" destId="{87F8F8D4-63B5-46F6-90D9-A47051AEF71F}" srcOrd="3" destOrd="0" presId="urn:microsoft.com/office/officeart/2018/2/layout/IconVerticalSolidList"/>
    <dgm:cxn modelId="{F2710826-3407-469D-A9C4-6C7F3F9CC369}" type="presParOf" srcId="{A8797D28-7B2F-497A-AF77-AD746C14D97C}" destId="{784E04FC-DA27-4A1F-9124-2E39F10246F0}" srcOrd="13" destOrd="0" presId="urn:microsoft.com/office/officeart/2018/2/layout/IconVerticalSolidList"/>
    <dgm:cxn modelId="{50B6F259-E337-4EFA-8EC7-73EC7B637E8B}" type="presParOf" srcId="{A8797D28-7B2F-497A-AF77-AD746C14D97C}" destId="{1F2B6381-3E39-4F77-9382-65F34781B472}" srcOrd="14" destOrd="0" presId="urn:microsoft.com/office/officeart/2018/2/layout/IconVerticalSolidList"/>
    <dgm:cxn modelId="{FCFCD3A1-492C-4C06-BD8A-F31A783D4D19}" type="presParOf" srcId="{1F2B6381-3E39-4F77-9382-65F34781B472}" destId="{5F0E4180-8DA3-436E-A05C-691641DE2814}" srcOrd="0" destOrd="0" presId="urn:microsoft.com/office/officeart/2018/2/layout/IconVerticalSolidList"/>
    <dgm:cxn modelId="{8FE51AC6-6ED9-440A-95F1-1F0002C63EA5}" type="presParOf" srcId="{1F2B6381-3E39-4F77-9382-65F34781B472}" destId="{4F9D576A-306C-4CCB-9B7B-B46C7F74E3AE}" srcOrd="1" destOrd="0" presId="urn:microsoft.com/office/officeart/2018/2/layout/IconVerticalSolidList"/>
    <dgm:cxn modelId="{7F1CA780-64D4-4D5D-8DB1-50B7296ED5A4}" type="presParOf" srcId="{1F2B6381-3E39-4F77-9382-65F34781B472}" destId="{502AD635-C1DD-4B62-BB79-187BC12E7BA9}" srcOrd="2" destOrd="0" presId="urn:microsoft.com/office/officeart/2018/2/layout/IconVerticalSolidList"/>
    <dgm:cxn modelId="{975AE2F4-350E-4D5C-BD71-799C3BC108F5}" type="presParOf" srcId="{1F2B6381-3E39-4F77-9382-65F34781B472}" destId="{7AA1788D-B533-4D43-8CF3-C4E5826160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F345B-927B-4235-98DC-227D6CC7520D}">
      <dsp:nvSpPr>
        <dsp:cNvPr id="0" name=""/>
        <dsp:cNvSpPr/>
      </dsp:nvSpPr>
      <dsp:spPr>
        <a:xfrm>
          <a:off x="0" y="695"/>
          <a:ext cx="6117335" cy="584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524122-1C76-410D-805E-04822A658AE0}">
      <dsp:nvSpPr>
        <dsp:cNvPr id="0" name=""/>
        <dsp:cNvSpPr/>
      </dsp:nvSpPr>
      <dsp:spPr>
        <a:xfrm>
          <a:off x="176700" y="132125"/>
          <a:ext cx="321274" cy="321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D9002A-8120-4B3B-A115-B7C0312DF9C4}">
      <dsp:nvSpPr>
        <dsp:cNvPr id="0" name=""/>
        <dsp:cNvSpPr/>
      </dsp:nvSpPr>
      <dsp:spPr>
        <a:xfrm>
          <a:off x="674676" y="695"/>
          <a:ext cx="5442659" cy="58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21" tIns="61821" rIns="61821" bIns="61821" numCol="1" spcCol="1270" anchor="ctr" anchorCtr="0">
          <a:noAutofit/>
        </a:bodyPr>
        <a:lstStyle/>
        <a:p>
          <a:pPr marL="0" lvl="0" indent="0" algn="l" defTabSz="711200">
            <a:lnSpc>
              <a:spcPct val="100000"/>
            </a:lnSpc>
            <a:spcBef>
              <a:spcPct val="0"/>
            </a:spcBef>
            <a:spcAft>
              <a:spcPct val="35000"/>
            </a:spcAft>
            <a:buNone/>
          </a:pPr>
          <a:r>
            <a:rPr lang="en-US" sz="1600" kern="1200"/>
            <a:t>Define the Problem</a:t>
          </a:r>
        </a:p>
      </dsp:txBody>
      <dsp:txXfrm>
        <a:off x="674676" y="695"/>
        <a:ext cx="5442659" cy="584135"/>
      </dsp:txXfrm>
    </dsp:sp>
    <dsp:sp modelId="{304AD156-E8BA-48CA-A592-B7D7A10B04D2}">
      <dsp:nvSpPr>
        <dsp:cNvPr id="0" name=""/>
        <dsp:cNvSpPr/>
      </dsp:nvSpPr>
      <dsp:spPr>
        <a:xfrm>
          <a:off x="0" y="730864"/>
          <a:ext cx="6117335" cy="584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6AF74E-8CC1-4762-9239-DEAB2EC63874}">
      <dsp:nvSpPr>
        <dsp:cNvPr id="0" name=""/>
        <dsp:cNvSpPr/>
      </dsp:nvSpPr>
      <dsp:spPr>
        <a:xfrm>
          <a:off x="176700" y="862295"/>
          <a:ext cx="321274" cy="321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A1D67E-04A1-46FE-A0BF-1E3B0CA31AB6}">
      <dsp:nvSpPr>
        <dsp:cNvPr id="0" name=""/>
        <dsp:cNvSpPr/>
      </dsp:nvSpPr>
      <dsp:spPr>
        <a:xfrm>
          <a:off x="674676" y="730864"/>
          <a:ext cx="5442659" cy="58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21" tIns="61821" rIns="61821" bIns="61821" numCol="1" spcCol="1270" anchor="ctr" anchorCtr="0">
          <a:noAutofit/>
        </a:bodyPr>
        <a:lstStyle/>
        <a:p>
          <a:pPr marL="0" lvl="0" indent="0" algn="l" defTabSz="711200">
            <a:lnSpc>
              <a:spcPct val="100000"/>
            </a:lnSpc>
            <a:spcBef>
              <a:spcPct val="0"/>
            </a:spcBef>
            <a:spcAft>
              <a:spcPct val="35000"/>
            </a:spcAft>
            <a:buNone/>
          </a:pPr>
          <a:r>
            <a:rPr lang="en-US" sz="1600" kern="1200"/>
            <a:t>Collect Data</a:t>
          </a:r>
        </a:p>
      </dsp:txBody>
      <dsp:txXfrm>
        <a:off x="674676" y="730864"/>
        <a:ext cx="5442659" cy="584135"/>
      </dsp:txXfrm>
    </dsp:sp>
    <dsp:sp modelId="{5B849824-D208-4397-9EED-098C4FB0D64A}">
      <dsp:nvSpPr>
        <dsp:cNvPr id="0" name=""/>
        <dsp:cNvSpPr/>
      </dsp:nvSpPr>
      <dsp:spPr>
        <a:xfrm>
          <a:off x="0" y="1461034"/>
          <a:ext cx="6117335" cy="584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2E965-0C19-43A2-BCC8-04A9DF6CC10B}">
      <dsp:nvSpPr>
        <dsp:cNvPr id="0" name=""/>
        <dsp:cNvSpPr/>
      </dsp:nvSpPr>
      <dsp:spPr>
        <a:xfrm>
          <a:off x="176700" y="1592464"/>
          <a:ext cx="321274" cy="321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A9DD98-92D2-4A50-B6A9-BCB35FE39CDA}">
      <dsp:nvSpPr>
        <dsp:cNvPr id="0" name=""/>
        <dsp:cNvSpPr/>
      </dsp:nvSpPr>
      <dsp:spPr>
        <a:xfrm>
          <a:off x="674676" y="1461034"/>
          <a:ext cx="5442659" cy="58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21" tIns="61821" rIns="61821" bIns="61821" numCol="1" spcCol="1270" anchor="ctr" anchorCtr="0">
          <a:noAutofit/>
        </a:bodyPr>
        <a:lstStyle/>
        <a:p>
          <a:pPr marL="0" lvl="0" indent="0" algn="l" defTabSz="711200">
            <a:lnSpc>
              <a:spcPct val="100000"/>
            </a:lnSpc>
            <a:spcBef>
              <a:spcPct val="0"/>
            </a:spcBef>
            <a:spcAft>
              <a:spcPct val="35000"/>
            </a:spcAft>
            <a:buNone/>
          </a:pPr>
          <a:r>
            <a:rPr lang="en-US" sz="1600" kern="1200"/>
            <a:t>Label the Data</a:t>
          </a:r>
        </a:p>
      </dsp:txBody>
      <dsp:txXfrm>
        <a:off x="674676" y="1461034"/>
        <a:ext cx="5442659" cy="584135"/>
      </dsp:txXfrm>
    </dsp:sp>
    <dsp:sp modelId="{5A3EC1F4-253A-4BBC-AA59-13640C258B3C}">
      <dsp:nvSpPr>
        <dsp:cNvPr id="0" name=""/>
        <dsp:cNvSpPr/>
      </dsp:nvSpPr>
      <dsp:spPr>
        <a:xfrm>
          <a:off x="0" y="2191203"/>
          <a:ext cx="6117335" cy="584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E98D2F-2FA4-4DB3-A533-AE04F32EBA0A}">
      <dsp:nvSpPr>
        <dsp:cNvPr id="0" name=""/>
        <dsp:cNvSpPr/>
      </dsp:nvSpPr>
      <dsp:spPr>
        <a:xfrm>
          <a:off x="152412" y="2327337"/>
          <a:ext cx="321274" cy="321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6270B8-19CF-4EB4-A740-3AA4088AACAC}">
      <dsp:nvSpPr>
        <dsp:cNvPr id="0" name=""/>
        <dsp:cNvSpPr/>
      </dsp:nvSpPr>
      <dsp:spPr>
        <a:xfrm>
          <a:off x="674676" y="2191203"/>
          <a:ext cx="5442659" cy="58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21" tIns="61821" rIns="61821" bIns="61821" numCol="1" spcCol="1270" anchor="ctr" anchorCtr="0">
          <a:noAutofit/>
        </a:bodyPr>
        <a:lstStyle/>
        <a:p>
          <a:pPr marL="0" lvl="0" indent="0" algn="l" defTabSz="711200">
            <a:lnSpc>
              <a:spcPct val="100000"/>
            </a:lnSpc>
            <a:spcBef>
              <a:spcPct val="0"/>
            </a:spcBef>
            <a:spcAft>
              <a:spcPct val="35000"/>
            </a:spcAft>
            <a:buNone/>
          </a:pPr>
          <a:r>
            <a:rPr lang="en-US" sz="1600" kern="1200" dirty="0"/>
            <a:t>Train the Initial Model</a:t>
          </a:r>
        </a:p>
      </dsp:txBody>
      <dsp:txXfrm>
        <a:off x="674676" y="2191203"/>
        <a:ext cx="5442659" cy="584135"/>
      </dsp:txXfrm>
    </dsp:sp>
    <dsp:sp modelId="{FBA7F137-A64A-47BF-81AE-0E3F90153A13}">
      <dsp:nvSpPr>
        <dsp:cNvPr id="0" name=""/>
        <dsp:cNvSpPr/>
      </dsp:nvSpPr>
      <dsp:spPr>
        <a:xfrm>
          <a:off x="0" y="2921372"/>
          <a:ext cx="6117335" cy="584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3E62A-4C44-4AFA-8F60-4F3F41424C73}">
      <dsp:nvSpPr>
        <dsp:cNvPr id="0" name=""/>
        <dsp:cNvSpPr/>
      </dsp:nvSpPr>
      <dsp:spPr>
        <a:xfrm>
          <a:off x="176700" y="3052803"/>
          <a:ext cx="321274" cy="321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D081FA-347C-4E57-86A7-7B5A4F37B8CB}">
      <dsp:nvSpPr>
        <dsp:cNvPr id="0" name=""/>
        <dsp:cNvSpPr/>
      </dsp:nvSpPr>
      <dsp:spPr>
        <a:xfrm>
          <a:off x="674676" y="2921372"/>
          <a:ext cx="5442659" cy="58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21" tIns="61821" rIns="61821" bIns="61821" numCol="1" spcCol="1270" anchor="ctr" anchorCtr="0">
          <a:noAutofit/>
        </a:bodyPr>
        <a:lstStyle/>
        <a:p>
          <a:pPr marL="0" lvl="0" indent="0" algn="l" defTabSz="711200">
            <a:lnSpc>
              <a:spcPct val="100000"/>
            </a:lnSpc>
            <a:spcBef>
              <a:spcPct val="0"/>
            </a:spcBef>
            <a:spcAft>
              <a:spcPct val="35000"/>
            </a:spcAft>
            <a:buNone/>
          </a:pPr>
          <a:r>
            <a:rPr lang="en-US" sz="1600" kern="1200" dirty="0"/>
            <a:t>Model Initial Testing</a:t>
          </a:r>
        </a:p>
      </dsp:txBody>
      <dsp:txXfrm>
        <a:off x="674676" y="2921372"/>
        <a:ext cx="5442659" cy="584135"/>
      </dsp:txXfrm>
    </dsp:sp>
    <dsp:sp modelId="{C95A9E76-B51B-457D-B603-C4925B8E9386}">
      <dsp:nvSpPr>
        <dsp:cNvPr id="0" name=""/>
        <dsp:cNvSpPr/>
      </dsp:nvSpPr>
      <dsp:spPr>
        <a:xfrm>
          <a:off x="0" y="3651542"/>
          <a:ext cx="6117335" cy="584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7C87B2-5CB7-4D47-B2CA-7ED3F90CFCCC}">
      <dsp:nvSpPr>
        <dsp:cNvPr id="0" name=""/>
        <dsp:cNvSpPr/>
      </dsp:nvSpPr>
      <dsp:spPr>
        <a:xfrm>
          <a:off x="3539725" y="4533460"/>
          <a:ext cx="321274" cy="32127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5E8696-48B5-468E-8E7A-4126BF15690F}">
      <dsp:nvSpPr>
        <dsp:cNvPr id="0" name=""/>
        <dsp:cNvSpPr/>
      </dsp:nvSpPr>
      <dsp:spPr>
        <a:xfrm>
          <a:off x="674676" y="3651542"/>
          <a:ext cx="5442659" cy="58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21" tIns="61821" rIns="61821" bIns="61821" numCol="1" spcCol="1270" anchor="ctr" anchorCtr="0">
          <a:noAutofit/>
        </a:bodyPr>
        <a:lstStyle/>
        <a:p>
          <a:pPr marL="0" lvl="0" indent="0" algn="l" defTabSz="711200">
            <a:lnSpc>
              <a:spcPct val="100000"/>
            </a:lnSpc>
            <a:spcBef>
              <a:spcPct val="0"/>
            </a:spcBef>
            <a:spcAft>
              <a:spcPct val="35000"/>
            </a:spcAft>
            <a:buNone/>
          </a:pPr>
          <a:r>
            <a:rPr lang="en-US" sz="1600" kern="1200" dirty="0"/>
            <a:t>Build Software for Our Model </a:t>
          </a:r>
        </a:p>
      </dsp:txBody>
      <dsp:txXfrm>
        <a:off x="674676" y="3651542"/>
        <a:ext cx="5442659" cy="584135"/>
      </dsp:txXfrm>
    </dsp:sp>
    <dsp:sp modelId="{B17B4490-E213-49C8-8A62-A96B1C55B487}">
      <dsp:nvSpPr>
        <dsp:cNvPr id="0" name=""/>
        <dsp:cNvSpPr/>
      </dsp:nvSpPr>
      <dsp:spPr>
        <a:xfrm>
          <a:off x="0" y="4381711"/>
          <a:ext cx="6117335" cy="584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FD5196-334A-4EB9-B3EE-4707BF93B448}">
      <dsp:nvSpPr>
        <dsp:cNvPr id="0" name=""/>
        <dsp:cNvSpPr/>
      </dsp:nvSpPr>
      <dsp:spPr>
        <a:xfrm>
          <a:off x="158786" y="3779717"/>
          <a:ext cx="321274" cy="321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F8F8D4-63B5-46F6-90D9-A47051AEF71F}">
      <dsp:nvSpPr>
        <dsp:cNvPr id="0" name=""/>
        <dsp:cNvSpPr/>
      </dsp:nvSpPr>
      <dsp:spPr>
        <a:xfrm>
          <a:off x="674676" y="4381711"/>
          <a:ext cx="5442659" cy="58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21" tIns="61821" rIns="61821" bIns="61821" numCol="1" spcCol="1270" anchor="ctr" anchorCtr="0">
          <a:noAutofit/>
        </a:bodyPr>
        <a:lstStyle/>
        <a:p>
          <a:pPr marL="0" lvl="0" indent="0" algn="l" defTabSz="711200">
            <a:lnSpc>
              <a:spcPct val="100000"/>
            </a:lnSpc>
            <a:spcBef>
              <a:spcPct val="0"/>
            </a:spcBef>
            <a:spcAft>
              <a:spcPct val="35000"/>
            </a:spcAft>
            <a:buNone/>
          </a:pPr>
          <a:r>
            <a:rPr lang="en-US" sz="1600" kern="1200" dirty="0"/>
            <a:t>Improve the Dataset </a:t>
          </a:r>
        </a:p>
      </dsp:txBody>
      <dsp:txXfrm>
        <a:off x="674676" y="4381711"/>
        <a:ext cx="5442659" cy="584135"/>
      </dsp:txXfrm>
    </dsp:sp>
    <dsp:sp modelId="{5F0E4180-8DA3-436E-A05C-691641DE2814}">
      <dsp:nvSpPr>
        <dsp:cNvPr id="0" name=""/>
        <dsp:cNvSpPr/>
      </dsp:nvSpPr>
      <dsp:spPr>
        <a:xfrm>
          <a:off x="0" y="5111881"/>
          <a:ext cx="6117335" cy="584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9D576A-306C-4CCB-9B7B-B46C7F74E3AE}">
      <dsp:nvSpPr>
        <dsp:cNvPr id="0" name=""/>
        <dsp:cNvSpPr/>
      </dsp:nvSpPr>
      <dsp:spPr>
        <a:xfrm>
          <a:off x="176700" y="5243311"/>
          <a:ext cx="321274" cy="321274"/>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A1788D-B533-4D43-8CF3-C4E5826160D9}">
      <dsp:nvSpPr>
        <dsp:cNvPr id="0" name=""/>
        <dsp:cNvSpPr/>
      </dsp:nvSpPr>
      <dsp:spPr>
        <a:xfrm>
          <a:off x="674676" y="5111881"/>
          <a:ext cx="5442659" cy="58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21" tIns="61821" rIns="61821" bIns="61821" numCol="1" spcCol="1270" anchor="ctr" anchorCtr="0">
          <a:noAutofit/>
        </a:bodyPr>
        <a:lstStyle/>
        <a:p>
          <a:pPr marL="0" lvl="0" indent="0" algn="l" defTabSz="711200">
            <a:lnSpc>
              <a:spcPct val="100000"/>
            </a:lnSpc>
            <a:spcBef>
              <a:spcPct val="0"/>
            </a:spcBef>
            <a:spcAft>
              <a:spcPct val="35000"/>
            </a:spcAft>
            <a:buNone/>
          </a:pPr>
          <a:r>
            <a:rPr lang="en-US" sz="1600" kern="1200" dirty="0"/>
            <a:t>Test the Final Model</a:t>
          </a:r>
        </a:p>
      </dsp:txBody>
      <dsp:txXfrm>
        <a:off x="674676" y="5111881"/>
        <a:ext cx="5442659" cy="5841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6577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830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5579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3573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948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noticed that our model improves when we reduced the batch size( we started with 96 then we tried 64 and 32) and increased the epochs( we started with 30 then 40, and now we want to try increasing and observing the result). </a:t>
            </a:r>
            <a:endParaRPr dirty="0"/>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80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c7fb979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9c7fb9796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4921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85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6261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068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2084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739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lvl="0"/>
            <a:r>
              <a:rPr lang="ar-SA" dirty="0"/>
              <a:t>لغتي إشارَتي</a:t>
            </a:r>
            <a:endParaRPr dirty="0"/>
          </a:p>
        </p:txBody>
      </p:sp>
      <p:sp>
        <p:nvSpPr>
          <p:cNvPr id="85" name="Google Shape;85;p13"/>
          <p:cNvSpPr txBox="1">
            <a:spLocks noGrp="1"/>
          </p:cNvSpPr>
          <p:nvPr>
            <p:ph type="subTitle" idx="1"/>
          </p:nvPr>
        </p:nvSpPr>
        <p:spPr>
          <a:xfrm>
            <a:off x="1524000" y="3927859"/>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dirty="0" err="1"/>
              <a:t>Layali</a:t>
            </a:r>
            <a:r>
              <a:rPr lang="en-US" dirty="0"/>
              <a:t> </a:t>
            </a:r>
            <a:r>
              <a:rPr lang="en-US" dirty="0" err="1"/>
              <a:t>Elkordy</a:t>
            </a:r>
            <a:endParaRPr lang="en-US" dirty="0"/>
          </a:p>
          <a:p>
            <a:pPr marL="0" lvl="0" indent="0" algn="ctr" rtl="0">
              <a:lnSpc>
                <a:spcPct val="90000"/>
              </a:lnSpc>
              <a:spcBef>
                <a:spcPts val="0"/>
              </a:spcBef>
              <a:spcAft>
                <a:spcPts val="0"/>
              </a:spcAft>
              <a:buClr>
                <a:schemeClr val="dk1"/>
              </a:buClr>
              <a:buSzPts val="2400"/>
              <a:buNone/>
            </a:pPr>
            <a:r>
              <a:rPr lang="en-US" dirty="0"/>
              <a:t>Bayan Al </a:t>
            </a:r>
            <a:r>
              <a:rPr lang="en-US" dirty="0" err="1"/>
              <a:t>Shikh</a:t>
            </a:r>
            <a:r>
              <a:rPr lang="en-US" dirty="0"/>
              <a:t> </a:t>
            </a:r>
            <a:r>
              <a:rPr lang="en-US" dirty="0" err="1"/>
              <a:t>Zien</a:t>
            </a:r>
            <a:endParaRPr lang="en-US" dirty="0"/>
          </a:p>
          <a:p>
            <a:pPr marL="0" lvl="0" indent="0" algn="ctr" rtl="0">
              <a:lnSpc>
                <a:spcPct val="90000"/>
              </a:lnSpc>
              <a:spcBef>
                <a:spcPts val="0"/>
              </a:spcBef>
              <a:spcAft>
                <a:spcPts val="0"/>
              </a:spcAft>
              <a:buClr>
                <a:schemeClr val="dk1"/>
              </a:buClr>
              <a:buSzPts val="2400"/>
              <a:buNone/>
            </a:pPr>
            <a:r>
              <a:rPr lang="en-US" dirty="0"/>
              <a:t>Reema </a:t>
            </a:r>
            <a:r>
              <a:rPr lang="en-US" dirty="0" err="1"/>
              <a:t>AlOtaibi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6" name="Rectangle 12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Google Shape;102;p16"/>
          <p:cNvSpPr txBox="1">
            <a:spLocks noGrp="1"/>
          </p:cNvSpPr>
          <p:nvPr>
            <p:ph type="title"/>
          </p:nvPr>
        </p:nvSpPr>
        <p:spPr>
          <a:xfrm>
            <a:off x="841248" y="510047"/>
            <a:ext cx="3300984" cy="1645920"/>
          </a:xfrm>
          <a:prstGeom prst="rect">
            <a:avLst/>
          </a:prstGeom>
        </p:spPr>
        <p:txBody>
          <a:bodyPr spcFirstLastPara="1" lIns="91425" tIns="45700" rIns="91425" bIns="45700" anchorCtr="0">
            <a:normAutofit/>
          </a:bodyPr>
          <a:lstStyle/>
          <a:p>
            <a:pPr lvl="0"/>
            <a:r>
              <a:rPr lang="en-US" sz="2800" dirty="0"/>
              <a:t>Model Initial Testing</a:t>
            </a:r>
          </a:p>
        </p:txBody>
      </p:sp>
      <p:sp>
        <p:nvSpPr>
          <p:cNvPr id="128" name="Rectangle 12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Google Shape;103;p16"/>
          <p:cNvSpPr txBox="1">
            <a:spLocks noGrp="1"/>
          </p:cNvSpPr>
          <p:nvPr>
            <p:ph type="body" idx="1"/>
          </p:nvPr>
        </p:nvSpPr>
        <p:spPr>
          <a:xfrm>
            <a:off x="4309225" y="784423"/>
            <a:ext cx="7255207" cy="1463040"/>
          </a:xfrm>
          <a:prstGeom prst="rect">
            <a:avLst/>
          </a:prstGeom>
        </p:spPr>
        <p:txBody>
          <a:bodyPr spcFirstLastPara="1" lIns="91425" tIns="45700" rIns="91425" bIns="45700" anchor="ctr" anchorCtr="0">
            <a:normAutofit/>
          </a:bodyPr>
          <a:lstStyle/>
          <a:p>
            <a:pPr marL="635000" lvl="0" indent="-457200" rtl="0">
              <a:spcBef>
                <a:spcPts val="0"/>
              </a:spcBef>
              <a:spcAft>
                <a:spcPts val="600"/>
              </a:spcAft>
              <a:buClr>
                <a:schemeClr val="dk1"/>
              </a:buClr>
              <a:buSzPts val="2800"/>
              <a:buFont typeface="Wingdings" pitchFamily="2" charset="2"/>
              <a:buChar char="Ø"/>
            </a:pPr>
            <a:r>
              <a:rPr lang="en-US" sz="1800" dirty="0">
                <a:solidFill>
                  <a:srgbClr val="666666"/>
                </a:solidFill>
              </a:rPr>
              <a:t>Test sample examples from our database using Google Teachable Machine</a:t>
            </a:r>
          </a:p>
          <a:p>
            <a:pPr marL="177800" lvl="0" indent="0" rtl="0">
              <a:spcBef>
                <a:spcPts val="0"/>
              </a:spcBef>
              <a:spcAft>
                <a:spcPts val="600"/>
              </a:spcAft>
              <a:buClr>
                <a:schemeClr val="dk1"/>
              </a:buClr>
              <a:buSzPts val="2800"/>
              <a:buNone/>
            </a:pPr>
            <a:endParaRPr lang="en-US" sz="900" dirty="0">
              <a:solidFill>
                <a:srgbClr val="666666"/>
              </a:solidFill>
            </a:endParaRPr>
          </a:p>
          <a:p>
            <a:pPr marL="177800" indent="0">
              <a:spcBef>
                <a:spcPts val="0"/>
              </a:spcBef>
              <a:spcAft>
                <a:spcPts val="600"/>
              </a:spcAft>
              <a:buSzPts val="2800"/>
              <a:buNone/>
            </a:pPr>
            <a:r>
              <a:rPr lang="en-US" sz="1800" b="1" dirty="0">
                <a:solidFill>
                  <a:schemeClr val="accent2">
                    <a:lumMod val="75000"/>
                  </a:schemeClr>
                </a:solidFill>
              </a:rPr>
              <a:t>Result: </a:t>
            </a:r>
            <a:r>
              <a:rPr lang="en-US" sz="1800" dirty="0">
                <a:solidFill>
                  <a:srgbClr val="666666"/>
                </a:solidFill>
              </a:rPr>
              <a:t>The machine could recognize some hand gestures in high accuracy (&gt;90%), but there are some that caused a confusion for the machine </a:t>
            </a:r>
          </a:p>
          <a:p>
            <a:pPr marL="177800" lvl="0" indent="0" rtl="0">
              <a:spcBef>
                <a:spcPts val="0"/>
              </a:spcBef>
              <a:spcAft>
                <a:spcPts val="600"/>
              </a:spcAft>
              <a:buClr>
                <a:schemeClr val="dk1"/>
              </a:buClr>
              <a:buSzPts val="2800"/>
              <a:buNone/>
            </a:pPr>
            <a:endParaRPr lang="en-US" sz="1800" dirty="0"/>
          </a:p>
        </p:txBody>
      </p:sp>
      <p:pic>
        <p:nvPicPr>
          <p:cNvPr id="7" name="Picture 6">
            <a:extLst>
              <a:ext uri="{FF2B5EF4-FFF2-40B4-BE49-F238E27FC236}">
                <a16:creationId xmlns:a16="http://schemas.microsoft.com/office/drawing/2014/main" id="{55CB5A0D-BA2E-46DB-A1D6-1ABE58CE5841}"/>
              </a:ext>
            </a:extLst>
          </p:cNvPr>
          <p:cNvPicPr>
            <a:picLocks noChangeAspect="1"/>
          </p:cNvPicPr>
          <p:nvPr/>
        </p:nvPicPr>
        <p:blipFill>
          <a:blip r:embed="rId3"/>
          <a:stretch>
            <a:fillRect/>
          </a:stretch>
        </p:blipFill>
        <p:spPr>
          <a:xfrm>
            <a:off x="1467475" y="2606462"/>
            <a:ext cx="1765066" cy="3639312"/>
          </a:xfrm>
          <a:prstGeom prst="rect">
            <a:avLst/>
          </a:prstGeom>
        </p:spPr>
      </p:pic>
      <p:pic>
        <p:nvPicPr>
          <p:cNvPr id="9" name="Picture 8">
            <a:extLst>
              <a:ext uri="{FF2B5EF4-FFF2-40B4-BE49-F238E27FC236}">
                <a16:creationId xmlns:a16="http://schemas.microsoft.com/office/drawing/2014/main" id="{8EBDB349-CAF5-4AB4-9537-4E8D7FC69128}"/>
              </a:ext>
            </a:extLst>
          </p:cNvPr>
          <p:cNvPicPr>
            <a:picLocks noChangeAspect="1"/>
          </p:cNvPicPr>
          <p:nvPr/>
        </p:nvPicPr>
        <p:blipFill>
          <a:blip r:embed="rId4"/>
          <a:stretch>
            <a:fillRect/>
          </a:stretch>
        </p:blipFill>
        <p:spPr>
          <a:xfrm>
            <a:off x="5252741" y="2606462"/>
            <a:ext cx="1774164" cy="3639312"/>
          </a:xfrm>
          <a:prstGeom prst="rect">
            <a:avLst/>
          </a:prstGeom>
        </p:spPr>
      </p:pic>
      <p:pic>
        <p:nvPicPr>
          <p:cNvPr id="5" name="Picture 4">
            <a:extLst>
              <a:ext uri="{FF2B5EF4-FFF2-40B4-BE49-F238E27FC236}">
                <a16:creationId xmlns:a16="http://schemas.microsoft.com/office/drawing/2014/main" id="{C80F0FA5-A267-4706-BC3D-D794F9C1639B}"/>
              </a:ext>
            </a:extLst>
          </p:cNvPr>
          <p:cNvPicPr>
            <a:picLocks noChangeAspect="1"/>
          </p:cNvPicPr>
          <p:nvPr/>
        </p:nvPicPr>
        <p:blipFill>
          <a:blip r:embed="rId5"/>
          <a:stretch>
            <a:fillRect/>
          </a:stretch>
        </p:blipFill>
        <p:spPr>
          <a:xfrm>
            <a:off x="9019811" y="2674556"/>
            <a:ext cx="1819656" cy="3639312"/>
          </a:xfrm>
          <a:prstGeom prst="rect">
            <a:avLst/>
          </a:prstGeom>
        </p:spPr>
      </p:pic>
    </p:spTree>
    <p:extLst>
      <p:ext uri="{BB962C8B-B14F-4D97-AF65-F5344CB8AC3E}">
        <p14:creationId xmlns:p14="http://schemas.microsoft.com/office/powerpoint/2010/main" val="1476901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6"/>
          <p:cNvSpPr txBox="1">
            <a:spLocks noGrp="1"/>
          </p:cNvSpPr>
          <p:nvPr>
            <p:ph type="title"/>
          </p:nvPr>
        </p:nvSpPr>
        <p:spPr>
          <a:xfrm>
            <a:off x="841248" y="548640"/>
            <a:ext cx="3769024" cy="5431536"/>
          </a:xfrm>
          <a:prstGeom prst="rect">
            <a:avLst/>
          </a:prstGeom>
        </p:spPr>
        <p:txBody>
          <a:bodyPr spcFirstLastPara="1" lIns="91425" tIns="45700" rIns="91425" bIns="45700" anchorCtr="0">
            <a:normAutofit/>
          </a:bodyPr>
          <a:lstStyle/>
          <a:p>
            <a:pPr lvl="0"/>
            <a:r>
              <a:rPr lang="en-US" sz="5400" dirty="0"/>
              <a:t>Build Software for Our Model</a:t>
            </a:r>
          </a:p>
        </p:txBody>
      </p:sp>
      <p:sp>
        <p:nvSpPr>
          <p:cNvPr id="13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16"/>
          <p:cNvSpPr txBox="1">
            <a:spLocks noGrp="1"/>
          </p:cNvSpPr>
          <p:nvPr>
            <p:ph type="body" idx="1"/>
          </p:nvPr>
        </p:nvSpPr>
        <p:spPr>
          <a:xfrm>
            <a:off x="5126418" y="713232"/>
            <a:ext cx="6224335" cy="5431536"/>
          </a:xfrm>
          <a:prstGeom prst="rect">
            <a:avLst/>
          </a:prstGeom>
        </p:spPr>
        <p:txBody>
          <a:bodyPr spcFirstLastPara="1" lIns="91425" tIns="45700" rIns="91425" bIns="45700" anchor="ctr" anchorCtr="0">
            <a:normAutofit/>
          </a:bodyPr>
          <a:lstStyle/>
          <a:p>
            <a:pPr marL="635000" indent="-457200">
              <a:spcBef>
                <a:spcPts val="0"/>
              </a:spcBef>
              <a:spcAft>
                <a:spcPts val="600"/>
              </a:spcAft>
              <a:buSzPts val="2800"/>
              <a:buFont typeface="Wingdings" pitchFamily="2" charset="2"/>
              <a:buChar char="Ø"/>
            </a:pPr>
            <a:r>
              <a:rPr lang="en-US" sz="2200" dirty="0"/>
              <a:t>The plan is to build a software that use our model to recognize the different sign gestures and connect the respective letters to form words or complete sentence.</a:t>
            </a:r>
          </a:p>
          <a:p>
            <a:pPr marL="635000" indent="-457200">
              <a:spcBef>
                <a:spcPts val="0"/>
              </a:spcBef>
              <a:spcAft>
                <a:spcPts val="600"/>
              </a:spcAft>
              <a:buSzPts val="2800"/>
              <a:buFont typeface="Wingdings" pitchFamily="2" charset="2"/>
              <a:buChar char="Ø"/>
            </a:pPr>
            <a:r>
              <a:rPr lang="en-US" sz="2200" dirty="0"/>
              <a:t>Our program is mainly use two libraries, which are TensorFlow and OpenCV</a:t>
            </a:r>
          </a:p>
          <a:p>
            <a:pPr marL="635000" indent="-457200">
              <a:spcBef>
                <a:spcPts val="0"/>
              </a:spcBef>
              <a:spcAft>
                <a:spcPts val="600"/>
              </a:spcAft>
              <a:buSzPts val="2800"/>
              <a:buFont typeface="Wingdings" pitchFamily="2" charset="2"/>
              <a:buChar char="Ø"/>
            </a:pPr>
            <a:r>
              <a:rPr lang="en-US" sz="2200" b="1" dirty="0"/>
              <a:t>TensorFlow</a:t>
            </a:r>
            <a:r>
              <a:rPr lang="en-US" sz="2200" dirty="0"/>
              <a:t> is mainly an open-source library that help us to train our ML model via a python code. </a:t>
            </a:r>
          </a:p>
          <a:p>
            <a:pPr marL="635000" indent="-457200">
              <a:spcBef>
                <a:spcPts val="0"/>
              </a:spcBef>
              <a:spcAft>
                <a:spcPts val="600"/>
              </a:spcAft>
              <a:buSzPts val="2800"/>
              <a:buFont typeface="Wingdings" pitchFamily="2" charset="2"/>
              <a:buChar char="Ø"/>
            </a:pPr>
            <a:r>
              <a:rPr lang="en-US" sz="2200" b="1" dirty="0"/>
              <a:t>OpenCV</a:t>
            </a:r>
            <a:r>
              <a:rPr lang="en-US" sz="2200" dirty="0"/>
              <a:t> is the library responsible for real-time computer vision. It helps us with real time sign language recognition.</a:t>
            </a:r>
          </a:p>
        </p:txBody>
      </p:sp>
    </p:spTree>
    <p:extLst>
      <p:ext uri="{BB962C8B-B14F-4D97-AF65-F5344CB8AC3E}">
        <p14:creationId xmlns:p14="http://schemas.microsoft.com/office/powerpoint/2010/main" val="3764305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648929" y="429241"/>
            <a:ext cx="4944152" cy="1622321"/>
          </a:xfrm>
          <a:prstGeom prst="rect">
            <a:avLst/>
          </a:prstGeom>
        </p:spPr>
        <p:txBody>
          <a:bodyPr spcFirstLastPara="1" lIns="91425" tIns="45700" rIns="91425" bIns="45700" anchorCtr="0">
            <a:normAutofit/>
          </a:bodyPr>
          <a:lstStyle/>
          <a:p>
            <a:pPr lvl="0"/>
            <a:r>
              <a:rPr lang="en-US" sz="3700" dirty="0"/>
              <a:t>Iteration 1: Implement Image Classification Concept</a:t>
            </a:r>
          </a:p>
        </p:txBody>
      </p:sp>
      <p:sp>
        <p:nvSpPr>
          <p:cNvPr id="103" name="Google Shape;103;p16"/>
          <p:cNvSpPr txBox="1">
            <a:spLocks noGrp="1"/>
          </p:cNvSpPr>
          <p:nvPr>
            <p:ph type="body" idx="1"/>
          </p:nvPr>
        </p:nvSpPr>
        <p:spPr>
          <a:xfrm>
            <a:off x="648930" y="2438400"/>
            <a:ext cx="4944151" cy="4094375"/>
          </a:xfrm>
          <a:prstGeom prst="rect">
            <a:avLst/>
          </a:prstGeom>
        </p:spPr>
        <p:txBody>
          <a:bodyPr spcFirstLastPara="1" lIns="91425" tIns="45700" rIns="91425" bIns="45700" anchorCtr="0">
            <a:normAutofit fontScale="92500" lnSpcReduction="10000"/>
          </a:bodyPr>
          <a:lstStyle/>
          <a:p>
            <a:pPr marL="635000" lvl="0" indent="-457200" rtl="0">
              <a:spcBef>
                <a:spcPts val="0"/>
              </a:spcBef>
              <a:spcAft>
                <a:spcPts val="600"/>
              </a:spcAft>
              <a:buClr>
                <a:schemeClr val="dk1"/>
              </a:buClr>
              <a:buSzPts val="2800"/>
              <a:buFont typeface="Wingdings" pitchFamily="2" charset="2"/>
              <a:buChar char="Ø"/>
            </a:pPr>
            <a:r>
              <a:rPr lang="en-US" sz="2400" dirty="0"/>
              <a:t>We start developing a program that implement the concept of image classification.</a:t>
            </a:r>
          </a:p>
          <a:p>
            <a:pPr marL="635000" lvl="0" indent="-457200" rtl="0">
              <a:spcBef>
                <a:spcPts val="0"/>
              </a:spcBef>
              <a:spcAft>
                <a:spcPts val="600"/>
              </a:spcAft>
              <a:buClr>
                <a:schemeClr val="dk1"/>
              </a:buClr>
              <a:buSzPts val="2800"/>
              <a:buFont typeface="Wingdings" pitchFamily="2" charset="2"/>
              <a:buChar char="Ø"/>
            </a:pPr>
            <a:r>
              <a:rPr lang="en-US" sz="2400" b="1" dirty="0"/>
              <a:t>Image Classification </a:t>
            </a:r>
            <a:r>
              <a:rPr lang="en-US" sz="2400" dirty="0"/>
              <a:t>refers to images in which only one object appears and is analyzed. It attempts to comprehend an entire image as a whole in order to classify it to its assigned label.</a:t>
            </a:r>
          </a:p>
          <a:p>
            <a:pPr marL="177800" lvl="0" indent="0" rtl="0">
              <a:spcBef>
                <a:spcPts val="0"/>
              </a:spcBef>
              <a:spcAft>
                <a:spcPts val="600"/>
              </a:spcAft>
              <a:buClr>
                <a:schemeClr val="dk1"/>
              </a:buClr>
              <a:buSzPts val="2800"/>
              <a:buNone/>
            </a:pPr>
            <a:endParaRPr lang="en-US" sz="2400" dirty="0"/>
          </a:p>
          <a:p>
            <a:pPr marL="177800" lvl="0" indent="0" rtl="0">
              <a:spcBef>
                <a:spcPts val="0"/>
              </a:spcBef>
              <a:spcAft>
                <a:spcPts val="600"/>
              </a:spcAft>
              <a:buClr>
                <a:schemeClr val="dk1"/>
              </a:buClr>
              <a:buSzPts val="2800"/>
              <a:buNone/>
            </a:pPr>
            <a:r>
              <a:rPr lang="en-US" sz="2400" b="1" dirty="0">
                <a:solidFill>
                  <a:schemeClr val="tx2">
                    <a:lumMod val="50000"/>
                  </a:schemeClr>
                </a:solidFill>
              </a:rPr>
              <a:t>Result: </a:t>
            </a:r>
            <a:r>
              <a:rPr lang="en-US" sz="2400" dirty="0">
                <a:solidFill>
                  <a:schemeClr val="tx1"/>
                </a:solidFill>
              </a:rPr>
              <a:t>O</a:t>
            </a:r>
            <a:r>
              <a:rPr lang="en-US" sz="2400" dirty="0"/>
              <a:t>ur model detects a minor number or our 32 classes </a:t>
            </a:r>
            <a:r>
              <a:rPr lang="en-US" sz="2400" dirty="0">
                <a:sym typeface="Wingdings" panose="05000000000000000000" pitchFamily="2" charset="2"/>
              </a:rPr>
              <a:t> bad detection</a:t>
            </a:r>
            <a:endParaRPr lang="en-US" sz="2400" dirty="0"/>
          </a:p>
          <a:p>
            <a:pPr marL="177800" lvl="0" indent="0" rtl="0">
              <a:spcBef>
                <a:spcPts val="0"/>
              </a:spcBef>
              <a:spcAft>
                <a:spcPts val="600"/>
              </a:spcAft>
              <a:buClr>
                <a:schemeClr val="dk1"/>
              </a:buClr>
              <a:buSzPts val="2800"/>
              <a:buNone/>
            </a:pPr>
            <a:endParaRPr lang="en-US" sz="2400" dirty="0"/>
          </a:p>
        </p:txBody>
      </p:sp>
      <p:sp>
        <p:nvSpPr>
          <p:cNvPr id="125" name="Rectangle 124">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creen Recording 1">
            <a:hlinkClick r:id="" action="ppaction://media"/>
            <a:extLst>
              <a:ext uri="{FF2B5EF4-FFF2-40B4-BE49-F238E27FC236}">
                <a16:creationId xmlns:a16="http://schemas.microsoft.com/office/drawing/2014/main" id="{FC7DE61E-90F9-4B47-A9FB-C12E6024E6F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04709" y="1648353"/>
            <a:ext cx="4475531" cy="3558047"/>
          </a:xfrm>
          <a:prstGeom prst="rect">
            <a:avLst/>
          </a:prstGeom>
          <a:effectLst/>
        </p:spPr>
      </p:pic>
      <p:sp>
        <p:nvSpPr>
          <p:cNvPr id="4" name="TextBox 3">
            <a:extLst>
              <a:ext uri="{FF2B5EF4-FFF2-40B4-BE49-F238E27FC236}">
                <a16:creationId xmlns:a16="http://schemas.microsoft.com/office/drawing/2014/main" id="{728C0D1D-833C-4CE8-826E-CF66C5856612}"/>
              </a:ext>
            </a:extLst>
          </p:cNvPr>
          <p:cNvSpPr txBox="1"/>
          <p:nvPr/>
        </p:nvSpPr>
        <p:spPr>
          <a:xfrm>
            <a:off x="6904709" y="5587655"/>
            <a:ext cx="4475531" cy="523220"/>
          </a:xfrm>
          <a:prstGeom prst="rect">
            <a:avLst/>
          </a:prstGeom>
          <a:noFill/>
        </p:spPr>
        <p:txBody>
          <a:bodyPr wrap="square" rtlCol="0">
            <a:spAutoFit/>
          </a:bodyPr>
          <a:lstStyle/>
          <a:p>
            <a:pPr algn="ctr"/>
            <a:r>
              <a:rPr lang="en-US" dirty="0"/>
              <a:t>The first two letters is detected correctly, but the followed ones gives wrong results.</a:t>
            </a:r>
          </a:p>
        </p:txBody>
      </p:sp>
    </p:spTree>
    <p:extLst>
      <p:ext uri="{BB962C8B-B14F-4D97-AF65-F5344CB8AC3E}">
        <p14:creationId xmlns:p14="http://schemas.microsoft.com/office/powerpoint/2010/main" val="325577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648929" y="438766"/>
            <a:ext cx="4944152" cy="1622321"/>
          </a:xfrm>
          <a:prstGeom prst="rect">
            <a:avLst/>
          </a:prstGeom>
        </p:spPr>
        <p:txBody>
          <a:bodyPr spcFirstLastPara="1" lIns="91425" tIns="45700" rIns="91425" bIns="45700" anchorCtr="0">
            <a:normAutofit/>
          </a:bodyPr>
          <a:lstStyle/>
          <a:p>
            <a:pPr lvl="0"/>
            <a:r>
              <a:rPr lang="en-US" sz="3700" dirty="0"/>
              <a:t>Iteration 2: Implement Object Detection Concept</a:t>
            </a:r>
          </a:p>
        </p:txBody>
      </p:sp>
      <p:sp>
        <p:nvSpPr>
          <p:cNvPr id="103" name="Google Shape;103;p16"/>
          <p:cNvSpPr txBox="1">
            <a:spLocks noGrp="1"/>
          </p:cNvSpPr>
          <p:nvPr>
            <p:ph type="body" idx="1"/>
          </p:nvPr>
        </p:nvSpPr>
        <p:spPr>
          <a:xfrm>
            <a:off x="478449" y="2353559"/>
            <a:ext cx="5286955" cy="4414886"/>
          </a:xfrm>
          <a:prstGeom prst="rect">
            <a:avLst/>
          </a:prstGeom>
        </p:spPr>
        <p:txBody>
          <a:bodyPr spcFirstLastPara="1" lIns="91425" tIns="45700" rIns="91425" bIns="45700" anchorCtr="0">
            <a:normAutofit fontScale="85000" lnSpcReduction="20000"/>
          </a:bodyPr>
          <a:lstStyle/>
          <a:p>
            <a:pPr marL="635000" lvl="0" indent="-457200">
              <a:spcBef>
                <a:spcPts val="0"/>
              </a:spcBef>
              <a:spcAft>
                <a:spcPts val="600"/>
              </a:spcAft>
              <a:buSzPts val="2800"/>
              <a:buFont typeface="Wingdings" pitchFamily="2" charset="2"/>
              <a:buChar char="Ø"/>
            </a:pPr>
            <a:r>
              <a:rPr lang="en-US" sz="2400" dirty="0"/>
              <a:t>We developed an Android mobile application that implement the concept of object detection.</a:t>
            </a:r>
          </a:p>
          <a:p>
            <a:pPr marL="635000" lvl="0" indent="-457200" rtl="0">
              <a:spcBef>
                <a:spcPts val="0"/>
              </a:spcBef>
              <a:spcAft>
                <a:spcPts val="600"/>
              </a:spcAft>
              <a:buClr>
                <a:schemeClr val="dk1"/>
              </a:buClr>
              <a:buSzPts val="2800"/>
              <a:buFont typeface="Wingdings" pitchFamily="2" charset="2"/>
              <a:buChar char="Ø"/>
            </a:pPr>
            <a:r>
              <a:rPr lang="en-US" sz="2400" b="1" dirty="0"/>
              <a:t>Object Detection </a:t>
            </a:r>
            <a:r>
              <a:rPr lang="en-US" sz="2400" dirty="0"/>
              <a:t>involves both classification and localization tasks. It helps to identify the location of a single object in the given image in case we have multiple objects present.</a:t>
            </a:r>
          </a:p>
          <a:p>
            <a:pPr marL="635000" lvl="0" indent="-457200" rtl="0">
              <a:spcBef>
                <a:spcPts val="0"/>
              </a:spcBef>
              <a:spcAft>
                <a:spcPts val="600"/>
              </a:spcAft>
              <a:buClr>
                <a:schemeClr val="dk1"/>
              </a:buClr>
              <a:buSzPts val="2800"/>
              <a:buFont typeface="Wingdings" pitchFamily="2" charset="2"/>
              <a:buChar char="Ø"/>
            </a:pPr>
            <a:r>
              <a:rPr lang="en-US" sz="2400" dirty="0"/>
              <a:t>Our aim was to detect the hand position first, then classify the image within the contour to its assigned label. This technique should improve the detection process as it separates the hand from the background noise.</a:t>
            </a:r>
          </a:p>
          <a:p>
            <a:pPr marL="177800" lvl="0" indent="0" rtl="0">
              <a:spcBef>
                <a:spcPts val="0"/>
              </a:spcBef>
              <a:spcAft>
                <a:spcPts val="600"/>
              </a:spcAft>
              <a:buClr>
                <a:schemeClr val="dk1"/>
              </a:buClr>
              <a:buSzPts val="2800"/>
              <a:buNone/>
            </a:pPr>
            <a:endParaRPr lang="en-US" sz="2400" dirty="0"/>
          </a:p>
          <a:p>
            <a:pPr marL="177800" lvl="0" indent="0" rtl="0">
              <a:spcBef>
                <a:spcPts val="0"/>
              </a:spcBef>
              <a:spcAft>
                <a:spcPts val="600"/>
              </a:spcAft>
              <a:buClr>
                <a:schemeClr val="dk1"/>
              </a:buClr>
              <a:buSzPts val="2800"/>
              <a:buNone/>
            </a:pPr>
            <a:r>
              <a:rPr lang="en-US" sz="2400" b="1" dirty="0">
                <a:solidFill>
                  <a:schemeClr val="tx2">
                    <a:lumMod val="50000"/>
                  </a:schemeClr>
                </a:solidFill>
              </a:rPr>
              <a:t>Result: </a:t>
            </a:r>
            <a:r>
              <a:rPr lang="en-US" sz="2400" dirty="0">
                <a:solidFill>
                  <a:schemeClr val="tx1"/>
                </a:solidFill>
              </a:rPr>
              <a:t>O</a:t>
            </a:r>
            <a:r>
              <a:rPr lang="en-US" sz="2400" dirty="0"/>
              <a:t>ur model is improved, and most of the letters could be detected by the app.</a:t>
            </a:r>
          </a:p>
        </p:txBody>
      </p:sp>
      <p:sp>
        <p:nvSpPr>
          <p:cNvPr id="125" name="Rectangle 124">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WhatsApp Video 2021-11-21 at 3.23.58 AM">
            <a:hlinkClick r:id="" action="ppaction://media"/>
            <a:extLst>
              <a:ext uri="{FF2B5EF4-FFF2-40B4-BE49-F238E27FC236}">
                <a16:creationId xmlns:a16="http://schemas.microsoft.com/office/drawing/2014/main" id="{EB57A9DB-DD40-4779-AEE9-34F4E70CBD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48121" y="672972"/>
            <a:ext cx="2454427" cy="5184903"/>
          </a:xfrm>
          <a:prstGeom prst="rect">
            <a:avLst/>
          </a:prstGeom>
        </p:spPr>
      </p:pic>
      <p:sp>
        <p:nvSpPr>
          <p:cNvPr id="5" name="TextBox 4">
            <a:extLst>
              <a:ext uri="{FF2B5EF4-FFF2-40B4-BE49-F238E27FC236}">
                <a16:creationId xmlns:a16="http://schemas.microsoft.com/office/drawing/2014/main" id="{8F22CFDB-D5F9-42AE-BF9B-3BFA3E02A1A2}"/>
              </a:ext>
            </a:extLst>
          </p:cNvPr>
          <p:cNvSpPr txBox="1"/>
          <p:nvPr/>
        </p:nvSpPr>
        <p:spPr>
          <a:xfrm>
            <a:off x="7070787" y="5963538"/>
            <a:ext cx="4143375" cy="315271"/>
          </a:xfrm>
          <a:prstGeom prst="rect">
            <a:avLst/>
          </a:prstGeom>
          <a:noFill/>
        </p:spPr>
        <p:txBody>
          <a:bodyPr wrap="square" rtlCol="0">
            <a:spAutoFit/>
          </a:bodyPr>
          <a:lstStyle/>
          <a:p>
            <a:r>
              <a:rPr lang="en-US" dirty="0"/>
              <a:t>Model with 10 letters, epochs = 40, batch size=32</a:t>
            </a:r>
          </a:p>
        </p:txBody>
      </p:sp>
    </p:spTree>
    <p:extLst>
      <p:ext uri="{BB962C8B-B14F-4D97-AF65-F5344CB8AC3E}">
        <p14:creationId xmlns:p14="http://schemas.microsoft.com/office/powerpoint/2010/main" val="71162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6"/>
          <p:cNvSpPr txBox="1">
            <a:spLocks noGrp="1"/>
          </p:cNvSpPr>
          <p:nvPr>
            <p:ph type="title"/>
          </p:nvPr>
        </p:nvSpPr>
        <p:spPr>
          <a:xfrm>
            <a:off x="630936" y="639520"/>
            <a:ext cx="4023360" cy="1719072"/>
          </a:xfrm>
          <a:prstGeom prst="rect">
            <a:avLst/>
          </a:prstGeom>
        </p:spPr>
        <p:txBody>
          <a:bodyPr spcFirstLastPara="1" lIns="91425" tIns="45700" rIns="91425" bIns="45700" anchor="b" anchorCtr="0">
            <a:normAutofit/>
          </a:bodyPr>
          <a:lstStyle/>
          <a:p>
            <a:pPr lvl="0"/>
            <a:r>
              <a:rPr lang="en-US" sz="5400" dirty="0"/>
              <a:t>Improve the Dataset</a:t>
            </a:r>
          </a:p>
        </p:txBody>
      </p:sp>
      <p:sp>
        <p:nvSpPr>
          <p:cNvPr id="11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16"/>
          <p:cNvSpPr txBox="1">
            <a:spLocks noGrp="1"/>
          </p:cNvSpPr>
          <p:nvPr>
            <p:ph type="body" idx="1"/>
          </p:nvPr>
        </p:nvSpPr>
        <p:spPr>
          <a:xfrm>
            <a:off x="630935" y="2807208"/>
            <a:ext cx="5562475" cy="3783258"/>
          </a:xfrm>
          <a:prstGeom prst="rect">
            <a:avLst/>
          </a:prstGeom>
        </p:spPr>
        <p:txBody>
          <a:bodyPr spcFirstLastPara="1" lIns="91425" tIns="45700" rIns="91425" bIns="45700" anchor="t" anchorCtr="0">
            <a:normAutofit/>
          </a:bodyPr>
          <a:lstStyle/>
          <a:p>
            <a:pPr marL="635000" lvl="0" indent="-457200" rtl="0">
              <a:spcBef>
                <a:spcPts val="0"/>
              </a:spcBef>
              <a:spcAft>
                <a:spcPts val="600"/>
              </a:spcAft>
              <a:buClr>
                <a:schemeClr val="dk1"/>
              </a:buClr>
              <a:buSzPts val="2800"/>
              <a:buFont typeface="Wingdings" pitchFamily="2" charset="2"/>
              <a:buChar char="Ø"/>
            </a:pPr>
            <a:r>
              <a:rPr lang="en-US" sz="2000" dirty="0">
                <a:solidFill>
                  <a:srgbClr val="666666"/>
                </a:solidFill>
              </a:rPr>
              <a:t>We did some elimination for the images that may confuse the machine and limit the hand gesture detection, such as the far hands images or the ones that show the whole forearm. Also, we eliminated the images that shows side hand poses cause a confusion for the model as hands from sides are not showing a clear gestures</a:t>
            </a:r>
          </a:p>
          <a:p>
            <a:pPr marL="635000" lvl="0" indent="-457200" rtl="0">
              <a:spcBef>
                <a:spcPts val="0"/>
              </a:spcBef>
              <a:spcAft>
                <a:spcPts val="600"/>
              </a:spcAft>
              <a:buClr>
                <a:schemeClr val="dk1"/>
              </a:buClr>
              <a:buSzPts val="2800"/>
              <a:buFont typeface="Wingdings" pitchFamily="2" charset="2"/>
              <a:buChar char="Ø"/>
            </a:pPr>
            <a:endParaRPr lang="en-US" sz="2000" dirty="0">
              <a:solidFill>
                <a:srgbClr val="666666"/>
              </a:solidFill>
            </a:endParaRPr>
          </a:p>
          <a:p>
            <a:pPr marL="177800" lvl="0" indent="0" rtl="0">
              <a:spcBef>
                <a:spcPts val="0"/>
              </a:spcBef>
              <a:spcAft>
                <a:spcPts val="600"/>
              </a:spcAft>
              <a:buClr>
                <a:schemeClr val="dk1"/>
              </a:buClr>
              <a:buSzPts val="2800"/>
              <a:buNone/>
            </a:pPr>
            <a:r>
              <a:rPr lang="en-US" sz="2000" b="1" dirty="0">
                <a:solidFill>
                  <a:srgbClr val="666666"/>
                </a:solidFill>
              </a:rPr>
              <a:t>Result: </a:t>
            </a:r>
          </a:p>
          <a:p>
            <a:pPr marL="177800" lvl="0" indent="0" rtl="0">
              <a:spcBef>
                <a:spcPts val="0"/>
              </a:spcBef>
              <a:spcAft>
                <a:spcPts val="600"/>
              </a:spcAft>
              <a:buClr>
                <a:schemeClr val="dk1"/>
              </a:buClr>
              <a:buSzPts val="2800"/>
              <a:buNone/>
            </a:pPr>
            <a:r>
              <a:rPr lang="en-US" sz="2000" dirty="0">
                <a:solidFill>
                  <a:srgbClr val="666666"/>
                </a:solidFill>
              </a:rPr>
              <a:t>An extra improvement detected in our model</a:t>
            </a:r>
          </a:p>
        </p:txBody>
      </p:sp>
      <p:pic>
        <p:nvPicPr>
          <p:cNvPr id="6" name="Picture 5" descr="A close-up of a key&#10;&#10;Description automatically generated with low confidence">
            <a:extLst>
              <a:ext uri="{FF2B5EF4-FFF2-40B4-BE49-F238E27FC236}">
                <a16:creationId xmlns:a16="http://schemas.microsoft.com/office/drawing/2014/main" id="{958EFA00-C7C3-495D-9248-BF1A6E18C29F}"/>
              </a:ext>
            </a:extLst>
          </p:cNvPr>
          <p:cNvPicPr>
            <a:picLocks noChangeAspect="1"/>
          </p:cNvPicPr>
          <p:nvPr/>
        </p:nvPicPr>
        <p:blipFill>
          <a:blip r:embed="rId3"/>
          <a:stretch>
            <a:fillRect/>
          </a:stretch>
        </p:blipFill>
        <p:spPr>
          <a:xfrm>
            <a:off x="8336604" y="2427869"/>
            <a:ext cx="1264435" cy="1264435"/>
          </a:xfrm>
          <a:prstGeom prst="rect">
            <a:avLst/>
          </a:prstGeom>
        </p:spPr>
      </p:pic>
      <p:pic>
        <p:nvPicPr>
          <p:cNvPr id="10" name="Picture 9" descr="A picture containing indoor&#10;&#10;Description automatically generated">
            <a:extLst>
              <a:ext uri="{FF2B5EF4-FFF2-40B4-BE49-F238E27FC236}">
                <a16:creationId xmlns:a16="http://schemas.microsoft.com/office/drawing/2014/main" id="{C6CF631B-C203-4B80-A5BA-EBB83BABECBB}"/>
              </a:ext>
            </a:extLst>
          </p:cNvPr>
          <p:cNvPicPr>
            <a:picLocks noChangeAspect="1"/>
          </p:cNvPicPr>
          <p:nvPr/>
        </p:nvPicPr>
        <p:blipFill>
          <a:blip r:embed="rId4"/>
          <a:stretch>
            <a:fillRect/>
          </a:stretch>
        </p:blipFill>
        <p:spPr>
          <a:xfrm>
            <a:off x="8336603" y="585387"/>
            <a:ext cx="1264435" cy="1264435"/>
          </a:xfrm>
          <a:prstGeom prst="rect">
            <a:avLst/>
          </a:prstGeom>
        </p:spPr>
      </p:pic>
      <p:pic>
        <p:nvPicPr>
          <p:cNvPr id="12" name="Picture 11" descr="A close-up of a drop of water&#10;&#10;Description automatically generated with low confidence">
            <a:extLst>
              <a:ext uri="{FF2B5EF4-FFF2-40B4-BE49-F238E27FC236}">
                <a16:creationId xmlns:a16="http://schemas.microsoft.com/office/drawing/2014/main" id="{705B3495-C125-4AA1-8B72-1B14DD59EA00}"/>
              </a:ext>
            </a:extLst>
          </p:cNvPr>
          <p:cNvPicPr>
            <a:picLocks noChangeAspect="1"/>
          </p:cNvPicPr>
          <p:nvPr/>
        </p:nvPicPr>
        <p:blipFill>
          <a:blip r:embed="rId5"/>
          <a:stretch>
            <a:fillRect/>
          </a:stretch>
        </p:blipFill>
        <p:spPr>
          <a:xfrm>
            <a:off x="9632085" y="4548625"/>
            <a:ext cx="1264434" cy="1264434"/>
          </a:xfrm>
          <a:prstGeom prst="rect">
            <a:avLst/>
          </a:prstGeom>
        </p:spPr>
      </p:pic>
      <p:pic>
        <p:nvPicPr>
          <p:cNvPr id="14" name="Picture 13" descr="A picture containing clothing, handwear&#10;&#10;Description automatically generated">
            <a:extLst>
              <a:ext uri="{FF2B5EF4-FFF2-40B4-BE49-F238E27FC236}">
                <a16:creationId xmlns:a16="http://schemas.microsoft.com/office/drawing/2014/main" id="{93D8E8FF-9D04-480E-9F19-7E856AB3BA25}"/>
              </a:ext>
            </a:extLst>
          </p:cNvPr>
          <p:cNvPicPr>
            <a:picLocks noChangeAspect="1"/>
          </p:cNvPicPr>
          <p:nvPr/>
        </p:nvPicPr>
        <p:blipFill>
          <a:blip r:embed="rId6"/>
          <a:stretch>
            <a:fillRect/>
          </a:stretch>
        </p:blipFill>
        <p:spPr>
          <a:xfrm>
            <a:off x="7072169" y="4548624"/>
            <a:ext cx="1264435" cy="1264435"/>
          </a:xfrm>
          <a:prstGeom prst="rect">
            <a:avLst/>
          </a:prstGeom>
        </p:spPr>
      </p:pic>
      <p:cxnSp>
        <p:nvCxnSpPr>
          <p:cNvPr id="16" name="Straight Arrow Connector 15">
            <a:extLst>
              <a:ext uri="{FF2B5EF4-FFF2-40B4-BE49-F238E27FC236}">
                <a16:creationId xmlns:a16="http://schemas.microsoft.com/office/drawing/2014/main" id="{F0969E25-706B-41E7-8BDC-C8CA1EE49EA0}"/>
              </a:ext>
            </a:extLst>
          </p:cNvPr>
          <p:cNvCxnSpPr/>
          <p:nvPr/>
        </p:nvCxnSpPr>
        <p:spPr>
          <a:xfrm>
            <a:off x="8599251" y="5271176"/>
            <a:ext cx="73930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EC8D3304-A84D-4B95-B7D7-9BEF6A3AC34C}"/>
              </a:ext>
            </a:extLst>
          </p:cNvPr>
          <p:cNvSpPr txBox="1"/>
          <p:nvPr/>
        </p:nvSpPr>
        <p:spPr>
          <a:xfrm>
            <a:off x="7642698" y="6029326"/>
            <a:ext cx="2730027" cy="307777"/>
          </a:xfrm>
          <a:prstGeom prst="rect">
            <a:avLst/>
          </a:prstGeom>
          <a:noFill/>
        </p:spPr>
        <p:txBody>
          <a:bodyPr wrap="square" rtlCol="0">
            <a:spAutoFit/>
          </a:bodyPr>
          <a:lstStyle/>
          <a:p>
            <a:r>
              <a:rPr lang="en-US" dirty="0"/>
              <a:t>Side pose of the same gesture</a:t>
            </a:r>
          </a:p>
        </p:txBody>
      </p:sp>
      <p:sp>
        <p:nvSpPr>
          <p:cNvPr id="18" name="TextBox 17">
            <a:extLst>
              <a:ext uri="{FF2B5EF4-FFF2-40B4-BE49-F238E27FC236}">
                <a16:creationId xmlns:a16="http://schemas.microsoft.com/office/drawing/2014/main" id="{DBA43A1E-3C77-48C9-84DF-B7FBE6A83ABC}"/>
              </a:ext>
            </a:extLst>
          </p:cNvPr>
          <p:cNvSpPr txBox="1"/>
          <p:nvPr/>
        </p:nvSpPr>
        <p:spPr>
          <a:xfrm>
            <a:off x="8263606" y="1958252"/>
            <a:ext cx="1526309" cy="307777"/>
          </a:xfrm>
          <a:prstGeom prst="rect">
            <a:avLst/>
          </a:prstGeom>
          <a:noFill/>
        </p:spPr>
        <p:txBody>
          <a:bodyPr wrap="square" rtlCol="0">
            <a:spAutoFit/>
          </a:bodyPr>
          <a:lstStyle/>
          <a:p>
            <a:r>
              <a:rPr lang="en-US" dirty="0"/>
              <a:t>Far hand image</a:t>
            </a:r>
          </a:p>
        </p:txBody>
      </p:sp>
      <p:sp>
        <p:nvSpPr>
          <p:cNvPr id="23" name="TextBox 22">
            <a:extLst>
              <a:ext uri="{FF2B5EF4-FFF2-40B4-BE49-F238E27FC236}">
                <a16:creationId xmlns:a16="http://schemas.microsoft.com/office/drawing/2014/main" id="{61875F27-E9F4-4732-922F-43CB0260EA96}"/>
              </a:ext>
            </a:extLst>
          </p:cNvPr>
          <p:cNvSpPr txBox="1"/>
          <p:nvPr/>
        </p:nvSpPr>
        <p:spPr>
          <a:xfrm>
            <a:off x="8271133" y="3927794"/>
            <a:ext cx="1395373" cy="307777"/>
          </a:xfrm>
          <a:prstGeom prst="rect">
            <a:avLst/>
          </a:prstGeom>
          <a:noFill/>
        </p:spPr>
        <p:txBody>
          <a:bodyPr wrap="square" rtlCol="0">
            <a:spAutoFit/>
          </a:bodyPr>
          <a:lstStyle/>
          <a:p>
            <a:r>
              <a:rPr lang="en-US" dirty="0"/>
              <a:t>Forearm image</a:t>
            </a:r>
          </a:p>
        </p:txBody>
      </p:sp>
    </p:spTree>
    <p:extLst>
      <p:ext uri="{BB962C8B-B14F-4D97-AF65-F5344CB8AC3E}">
        <p14:creationId xmlns:p14="http://schemas.microsoft.com/office/powerpoint/2010/main" val="4265962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6"/>
          <p:cNvSpPr txBox="1">
            <a:spLocks noGrp="1"/>
          </p:cNvSpPr>
          <p:nvPr>
            <p:ph type="title"/>
          </p:nvPr>
        </p:nvSpPr>
        <p:spPr>
          <a:xfrm>
            <a:off x="841248" y="548640"/>
            <a:ext cx="3600860" cy="5431536"/>
          </a:xfrm>
          <a:prstGeom prst="rect">
            <a:avLst/>
          </a:prstGeom>
        </p:spPr>
        <p:txBody>
          <a:bodyPr spcFirstLastPara="1" lIns="91425" tIns="45700" rIns="91425" bIns="45700" anchorCtr="0">
            <a:normAutofit/>
          </a:bodyPr>
          <a:lstStyle/>
          <a:p>
            <a:pPr lvl="0"/>
            <a:r>
              <a:rPr lang="en-US" sz="5400" dirty="0"/>
              <a:t>Test the Final Model</a:t>
            </a:r>
          </a:p>
        </p:txBody>
      </p:sp>
      <p:sp>
        <p:nvSpPr>
          <p:cNvPr id="13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16"/>
          <p:cNvSpPr txBox="1">
            <a:spLocks noGrp="1"/>
          </p:cNvSpPr>
          <p:nvPr>
            <p:ph type="body" idx="1"/>
          </p:nvPr>
        </p:nvSpPr>
        <p:spPr>
          <a:xfrm>
            <a:off x="5126418" y="713232"/>
            <a:ext cx="6224335" cy="5431536"/>
          </a:xfrm>
          <a:prstGeom prst="rect">
            <a:avLst/>
          </a:prstGeom>
        </p:spPr>
        <p:txBody>
          <a:bodyPr spcFirstLastPara="1" lIns="91425" tIns="45700" rIns="91425" bIns="45700" anchor="ctr" anchorCtr="0">
            <a:normAutofit/>
          </a:bodyPr>
          <a:lstStyle/>
          <a:p>
            <a:pPr marL="635000" lvl="0" indent="-457200" rtl="0">
              <a:spcBef>
                <a:spcPts val="0"/>
              </a:spcBef>
              <a:spcAft>
                <a:spcPts val="600"/>
              </a:spcAft>
              <a:buClr>
                <a:schemeClr val="dk1"/>
              </a:buClr>
              <a:buSzPts val="2800"/>
              <a:buFont typeface="Wingdings" pitchFamily="2" charset="2"/>
              <a:buChar char="Ø"/>
            </a:pPr>
            <a:r>
              <a:rPr lang="en-US" sz="2200" dirty="0"/>
              <a:t>Test the accuracy of our model by training all the dataset we have in one model and detect any letters conflicts and inaccurate detection.</a:t>
            </a:r>
          </a:p>
          <a:p>
            <a:pPr marL="635000" lvl="0" indent="-457200" rtl="0">
              <a:spcBef>
                <a:spcPts val="0"/>
              </a:spcBef>
              <a:spcAft>
                <a:spcPts val="600"/>
              </a:spcAft>
              <a:buClr>
                <a:schemeClr val="dk1"/>
              </a:buClr>
              <a:buSzPts val="2800"/>
              <a:buFont typeface="Wingdings" pitchFamily="2" charset="2"/>
              <a:buChar char="Ø"/>
            </a:pPr>
            <a:r>
              <a:rPr lang="en-US" sz="2200" dirty="0"/>
              <a:t>We are trying to improve our model now by trying different values of training parameters such as batch size and epochs.</a:t>
            </a:r>
          </a:p>
        </p:txBody>
      </p:sp>
    </p:spTree>
    <p:extLst>
      <p:ext uri="{BB962C8B-B14F-4D97-AF65-F5344CB8AC3E}">
        <p14:creationId xmlns:p14="http://schemas.microsoft.com/office/powerpoint/2010/main" val="4180635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Google Shape;109;p17"/>
          <p:cNvSpPr txBox="1">
            <a:spLocks noGrp="1"/>
          </p:cNvSpPr>
          <p:nvPr>
            <p:ph type="title"/>
          </p:nvPr>
        </p:nvSpPr>
        <p:spPr>
          <a:xfrm>
            <a:off x="1166650" y="1332952"/>
            <a:ext cx="3926898" cy="3921176"/>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4400"/>
              <a:buFont typeface="Calibri"/>
              <a:buNone/>
            </a:pPr>
            <a:r>
              <a:rPr lang="en-US" sz="5400" dirty="0"/>
              <a:t>Expected Deliverables</a:t>
            </a:r>
          </a:p>
        </p:txBody>
      </p:sp>
      <p:grpSp>
        <p:nvGrpSpPr>
          <p:cNvPr id="123" name="Group 122">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24"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Google Shape;110;p17"/>
          <p:cNvSpPr txBox="1">
            <a:spLocks noGrp="1"/>
          </p:cNvSpPr>
          <p:nvPr>
            <p:ph type="body" idx="1"/>
          </p:nvPr>
        </p:nvSpPr>
        <p:spPr>
          <a:xfrm>
            <a:off x="6421120" y="499833"/>
            <a:ext cx="5100320" cy="5581226"/>
          </a:xfrm>
          <a:prstGeom prst="rect">
            <a:avLst/>
          </a:prstGeom>
        </p:spPr>
        <p:txBody>
          <a:bodyPr spcFirstLastPara="1" lIns="91425" tIns="45700" rIns="91425" bIns="45700" anchor="ctr" anchorCtr="0">
            <a:normAutofit/>
          </a:bodyPr>
          <a:lstStyle/>
          <a:p>
            <a:pPr marL="177800" lvl="0" indent="0" rtl="0">
              <a:spcBef>
                <a:spcPts val="0"/>
              </a:spcBef>
              <a:spcAft>
                <a:spcPts val="600"/>
              </a:spcAft>
              <a:buClr>
                <a:schemeClr val="dk1"/>
              </a:buClr>
              <a:buSzPts val="2800"/>
              <a:buNone/>
            </a:pPr>
            <a:r>
              <a:rPr lang="en-US" sz="2200" dirty="0"/>
              <a:t>1. Progress videos and presentations</a:t>
            </a:r>
          </a:p>
          <a:p>
            <a:pPr marL="177800" lvl="0" indent="0" rtl="0">
              <a:spcBef>
                <a:spcPts val="0"/>
              </a:spcBef>
              <a:spcAft>
                <a:spcPts val="600"/>
              </a:spcAft>
              <a:buClr>
                <a:schemeClr val="dk1"/>
              </a:buClr>
              <a:buSzPts val="2800"/>
              <a:buNone/>
            </a:pPr>
            <a:r>
              <a:rPr lang="en-US" sz="2200" dirty="0"/>
              <a:t>2. Technical report</a:t>
            </a:r>
          </a:p>
          <a:p>
            <a:pPr marL="177800" lvl="0" indent="0" rtl="0">
              <a:spcBef>
                <a:spcPts val="0"/>
              </a:spcBef>
              <a:spcAft>
                <a:spcPts val="600"/>
              </a:spcAft>
              <a:buClr>
                <a:schemeClr val="dk1"/>
              </a:buClr>
              <a:buSzPts val="2800"/>
              <a:buNone/>
            </a:pPr>
            <a:r>
              <a:rPr lang="en-US" sz="2200" dirty="0"/>
              <a:t>3. </a:t>
            </a:r>
            <a:r>
              <a:rPr lang="en-US" sz="2200"/>
              <a:t>Software for </a:t>
            </a:r>
            <a:r>
              <a:rPr lang="en-US" sz="2200" dirty="0"/>
              <a:t>sign language detection</a:t>
            </a:r>
          </a:p>
          <a:p>
            <a:pPr marL="177800" lvl="0" indent="0" rtl="0">
              <a:spcBef>
                <a:spcPts val="0"/>
              </a:spcBef>
              <a:spcAft>
                <a:spcPts val="600"/>
              </a:spcAft>
              <a:buClr>
                <a:schemeClr val="dk1"/>
              </a:buClr>
              <a:buSzPts val="2800"/>
              <a:buNone/>
            </a:pPr>
            <a:endParaRPr lang="en-US" sz="2200" dirty="0"/>
          </a:p>
          <a:p>
            <a:pPr marL="177800" lvl="0" indent="0" rtl="0">
              <a:spcBef>
                <a:spcPts val="0"/>
              </a:spcBef>
              <a:spcAft>
                <a:spcPts val="600"/>
              </a:spcAft>
              <a:buClr>
                <a:schemeClr val="dk1"/>
              </a:buClr>
              <a:buSzPts val="2800"/>
              <a:buNone/>
            </a:pPr>
            <a:r>
              <a:rPr lang="en-US" sz="2200" dirty="0"/>
              <a:t>For each task, the workload will be distributed evenly between the team members.</a:t>
            </a:r>
          </a:p>
        </p:txBody>
      </p:sp>
    </p:spTree>
    <p:extLst>
      <p:ext uri="{BB962C8B-B14F-4D97-AF65-F5344CB8AC3E}">
        <p14:creationId xmlns:p14="http://schemas.microsoft.com/office/powerpoint/2010/main" val="3011167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useBgFill="1">
        <p:nvSpPr>
          <p:cNvPr id="100" name="Rectangle 94">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9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Google Shape;90;p14"/>
          <p:cNvSpPr txBox="1">
            <a:spLocks noGrp="1"/>
          </p:cNvSpPr>
          <p:nvPr>
            <p:ph type="title"/>
          </p:nvPr>
        </p:nvSpPr>
        <p:spPr>
          <a:xfrm>
            <a:off x="1166650" y="1332952"/>
            <a:ext cx="3926898" cy="3921176"/>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4400"/>
              <a:buFont typeface="Calibri"/>
              <a:buNone/>
            </a:pPr>
            <a:r>
              <a:rPr lang="en-US" sz="5400"/>
              <a:t>Problem Statement</a:t>
            </a:r>
          </a:p>
        </p:txBody>
      </p:sp>
      <p:grpSp>
        <p:nvGrpSpPr>
          <p:cNvPr id="103" name="Group 102">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04"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1B14FF40-3F09-F548-84C8-50DC32CDB551}"/>
              </a:ext>
            </a:extLst>
          </p:cNvPr>
          <p:cNvSpPr>
            <a:spLocks noGrp="1"/>
          </p:cNvSpPr>
          <p:nvPr>
            <p:ph type="body" idx="1"/>
          </p:nvPr>
        </p:nvSpPr>
        <p:spPr>
          <a:xfrm>
            <a:off x="6421120" y="499833"/>
            <a:ext cx="5100320" cy="5581226"/>
          </a:xfrm>
        </p:spPr>
        <p:txBody>
          <a:bodyPr anchor="ctr">
            <a:normAutofit/>
          </a:bodyPr>
          <a:lstStyle/>
          <a:p>
            <a:pPr marL="114300" indent="0">
              <a:buNone/>
            </a:pPr>
            <a:r>
              <a:rPr lang="en-US" sz="2200"/>
              <a:t>Deaf and mute citizens usually face difficulties communicating with others via sign language, as our community lacks this knowledge. Although 360 million, which is more that 5% of the world’s population are deaf/mute, sign language is not a universal language, and each language has its own gestures for the letters. </a:t>
            </a:r>
          </a:p>
          <a:p>
            <a:pPr marL="114300" indent="0">
              <a:buNone/>
            </a:pPr>
            <a:r>
              <a:rPr lang="en-US" sz="2200"/>
              <a:t>As technology is evolving, and different solutions have been designed to help conquer this problem in many languages, there is still no similar technologies for Arabic language. </a:t>
            </a:r>
            <a:endParaRPr lang="en-SA" sz="2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useBgFill="1">
        <p:nvSpPr>
          <p:cNvPr id="107" name="Rectangle 101">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5"/>
          <p:cNvSpPr txBox="1">
            <a:spLocks noGrp="1"/>
          </p:cNvSpPr>
          <p:nvPr>
            <p:ph type="title"/>
          </p:nvPr>
        </p:nvSpPr>
        <p:spPr>
          <a:xfrm>
            <a:off x="1166650" y="1332952"/>
            <a:ext cx="3926898" cy="3921176"/>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4400"/>
              <a:buFont typeface="Calibri"/>
              <a:buNone/>
            </a:pPr>
            <a:r>
              <a:rPr lang="en-US" sz="5400"/>
              <a:t>Proposed Solution</a:t>
            </a:r>
          </a:p>
        </p:txBody>
      </p:sp>
      <p:grpSp>
        <p:nvGrpSpPr>
          <p:cNvPr id="110" name="Group 109">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11"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Google Shape;97;p15"/>
          <p:cNvSpPr txBox="1">
            <a:spLocks noGrp="1"/>
          </p:cNvSpPr>
          <p:nvPr>
            <p:ph type="body" idx="1"/>
          </p:nvPr>
        </p:nvSpPr>
        <p:spPr>
          <a:xfrm>
            <a:off x="6421120" y="499833"/>
            <a:ext cx="5100320" cy="5581226"/>
          </a:xfrm>
          <a:prstGeom prst="rect">
            <a:avLst/>
          </a:prstGeom>
        </p:spPr>
        <p:txBody>
          <a:bodyPr spcFirstLastPara="1" lIns="91425" tIns="45700" rIns="91425" bIns="45700" anchor="ctr" anchorCtr="0">
            <a:normAutofit/>
          </a:bodyPr>
          <a:lstStyle/>
          <a:p>
            <a:pPr marL="114300" indent="0">
              <a:buNone/>
            </a:pPr>
            <a:r>
              <a:rPr lang="en-US" sz="2200"/>
              <a:t>Creating a model that can recognize hand gestures which represents different Arabic letters through a camera lens. The model will connect the captured letters to form a sentence or a word.</a:t>
            </a:r>
          </a:p>
          <a:p>
            <a:pPr marL="114300" indent="0">
              <a:buNone/>
            </a:pPr>
            <a:r>
              <a:rPr lang="en-US" sz="2200"/>
              <a:t>The main purpose of Loghati Esharati “</a:t>
            </a:r>
            <a:r>
              <a:rPr lang="ar-SA" sz="2200"/>
              <a:t>لغتي إشارَتي” </a:t>
            </a:r>
            <a:r>
              <a:rPr lang="en-US" sz="2200"/>
              <a:t>is to help people who lack the knowledge of sign language to understand and be able to communicate with deaf and mute people.</a:t>
            </a:r>
          </a:p>
          <a:p>
            <a:pPr marL="228600" lvl="0" indent="-50800" rtl="0">
              <a:spcBef>
                <a:spcPts val="0"/>
              </a:spcBef>
              <a:spcAft>
                <a:spcPts val="0"/>
              </a:spcAft>
              <a:buClr>
                <a:schemeClr val="dk1"/>
              </a:buClr>
              <a:buSzPts val="2800"/>
              <a:buNone/>
            </a:pPr>
            <a:endParaRPr lang="en-US" sz="2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6"/>
          <p:cNvSpPr txBox="1">
            <a:spLocks noGrp="1"/>
          </p:cNvSpPr>
          <p:nvPr>
            <p:ph type="title"/>
          </p:nvPr>
        </p:nvSpPr>
        <p:spPr>
          <a:xfrm>
            <a:off x="594360" y="1209086"/>
            <a:ext cx="3876848" cy="4064925"/>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4400"/>
              <a:buFont typeface="Calibri"/>
              <a:buNone/>
            </a:pPr>
            <a:r>
              <a:rPr lang="en-US" sz="5000"/>
              <a:t>Approach</a:t>
            </a:r>
          </a:p>
        </p:txBody>
      </p:sp>
      <p:grpSp>
        <p:nvGrpSpPr>
          <p:cNvPr id="111" name="Group 110">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32"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4" name="Diagram 6">
            <a:extLst>
              <a:ext uri="{FF2B5EF4-FFF2-40B4-BE49-F238E27FC236}">
                <a16:creationId xmlns:a16="http://schemas.microsoft.com/office/drawing/2014/main" id="{7B1C8D7A-8418-41CD-95CF-6CBB473D2859}"/>
              </a:ext>
            </a:extLst>
          </p:cNvPr>
          <p:cNvGraphicFramePr/>
          <p:nvPr>
            <p:extLst>
              <p:ext uri="{D42A27DB-BD31-4B8C-83A1-F6EECF244321}">
                <p14:modId xmlns:p14="http://schemas.microsoft.com/office/powerpoint/2010/main" val="2187738784"/>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777607C-E2FE-422A-8123-7AC048BC63DB}"/>
              </a:ext>
            </a:extLst>
          </p:cNvPr>
          <p:cNvPicPr>
            <a:picLocks noChangeAspect="1"/>
          </p:cNvPicPr>
          <p:nvPr/>
        </p:nvPicPr>
        <p:blipFill>
          <a:blip r:embed="rId8"/>
          <a:stretch>
            <a:fillRect/>
          </a:stretch>
        </p:blipFill>
        <p:spPr>
          <a:xfrm>
            <a:off x="5694426" y="4940636"/>
            <a:ext cx="428625" cy="3714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6"/>
          <p:cNvSpPr txBox="1">
            <a:spLocks noGrp="1"/>
          </p:cNvSpPr>
          <p:nvPr>
            <p:ph type="title"/>
          </p:nvPr>
        </p:nvSpPr>
        <p:spPr>
          <a:xfrm>
            <a:off x="841248" y="548640"/>
            <a:ext cx="3600860" cy="5431536"/>
          </a:xfrm>
          <a:prstGeom prst="rect">
            <a:avLst/>
          </a:prstGeom>
        </p:spPr>
        <p:txBody>
          <a:bodyPr spcFirstLastPara="1" lIns="91425" tIns="45700" rIns="91425" bIns="45700" anchorCtr="0">
            <a:normAutofit/>
          </a:bodyPr>
          <a:lstStyle/>
          <a:p>
            <a:pPr>
              <a:buSzPts val="4400"/>
            </a:pPr>
            <a:r>
              <a:rPr lang="en-US" sz="5400"/>
              <a:t>Define the Problem </a:t>
            </a:r>
          </a:p>
        </p:txBody>
      </p:sp>
      <p:sp>
        <p:nvSpPr>
          <p:cNvPr id="1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16"/>
          <p:cNvSpPr txBox="1">
            <a:spLocks noGrp="1"/>
          </p:cNvSpPr>
          <p:nvPr>
            <p:ph type="body" idx="1"/>
          </p:nvPr>
        </p:nvSpPr>
        <p:spPr>
          <a:xfrm>
            <a:off x="5126418" y="552091"/>
            <a:ext cx="6224335" cy="5431536"/>
          </a:xfrm>
          <a:prstGeom prst="rect">
            <a:avLst/>
          </a:prstGeom>
        </p:spPr>
        <p:txBody>
          <a:bodyPr spcFirstLastPara="1" lIns="91425" tIns="45700" rIns="91425" bIns="45700" anchor="ctr" anchorCtr="0">
            <a:normAutofit/>
          </a:bodyPr>
          <a:lstStyle/>
          <a:p>
            <a:pPr marL="635000" lvl="0" indent="-457200" rtl="0">
              <a:spcBef>
                <a:spcPts val="0"/>
              </a:spcBef>
              <a:spcAft>
                <a:spcPts val="600"/>
              </a:spcAft>
              <a:buClr>
                <a:schemeClr val="dk1"/>
              </a:buClr>
              <a:buSzPts val="2800"/>
              <a:buFont typeface="Wingdings" pitchFamily="2" charset="2"/>
              <a:buChar char="Ø"/>
            </a:pPr>
            <a:r>
              <a:rPr lang="en-US" sz="2200"/>
              <a:t>It’s hard to communicate with deaf mute people without previous experience in Arabic sign language, so we need to find a solution that help to recognize and understand the gestures used to represent the Arabic letters.</a:t>
            </a:r>
          </a:p>
        </p:txBody>
      </p:sp>
    </p:spTree>
    <p:extLst>
      <p:ext uri="{BB962C8B-B14F-4D97-AF65-F5344CB8AC3E}">
        <p14:creationId xmlns:p14="http://schemas.microsoft.com/office/powerpoint/2010/main" val="1492369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6"/>
          <p:cNvSpPr txBox="1">
            <a:spLocks noGrp="1"/>
          </p:cNvSpPr>
          <p:nvPr>
            <p:ph type="title"/>
          </p:nvPr>
        </p:nvSpPr>
        <p:spPr>
          <a:xfrm>
            <a:off x="630936" y="639520"/>
            <a:ext cx="3429000" cy="1719072"/>
          </a:xfrm>
          <a:prstGeom prst="rect">
            <a:avLst/>
          </a:prstGeom>
        </p:spPr>
        <p:txBody>
          <a:bodyPr spcFirstLastPara="1" lIns="91425" tIns="45700" rIns="91425" bIns="45700" anchor="b" anchorCtr="0">
            <a:normAutofit/>
          </a:bodyPr>
          <a:lstStyle/>
          <a:p>
            <a:pPr>
              <a:buSzPts val="4400"/>
            </a:pPr>
            <a:r>
              <a:rPr lang="en-US" sz="5400"/>
              <a:t>Collect Data</a:t>
            </a:r>
          </a:p>
        </p:txBody>
      </p:sp>
      <p:sp>
        <p:nvSpPr>
          <p:cNvPr id="13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16"/>
          <p:cNvSpPr txBox="1">
            <a:spLocks noGrp="1"/>
          </p:cNvSpPr>
          <p:nvPr>
            <p:ph type="body" idx="1"/>
          </p:nvPr>
        </p:nvSpPr>
        <p:spPr>
          <a:xfrm>
            <a:off x="630936" y="2807208"/>
            <a:ext cx="3429000" cy="3410712"/>
          </a:xfrm>
          <a:prstGeom prst="rect">
            <a:avLst/>
          </a:prstGeom>
        </p:spPr>
        <p:txBody>
          <a:bodyPr spcFirstLastPara="1" lIns="91425" tIns="45700" rIns="91425" bIns="45700" anchor="t" anchorCtr="0">
            <a:noAutofit/>
          </a:bodyPr>
          <a:lstStyle/>
          <a:p>
            <a:pPr marL="635000" lvl="0" indent="-457200" rtl="0">
              <a:spcBef>
                <a:spcPts val="0"/>
              </a:spcBef>
              <a:spcAft>
                <a:spcPts val="600"/>
              </a:spcAft>
              <a:buClr>
                <a:schemeClr val="dk1"/>
              </a:buClr>
              <a:buSzPts val="2800"/>
              <a:buFont typeface="Wingdings" pitchFamily="2" charset="2"/>
              <a:buChar char="Ø"/>
            </a:pPr>
            <a:r>
              <a:rPr lang="en-US" sz="2000" dirty="0">
                <a:solidFill>
                  <a:srgbClr val="666666"/>
                </a:solidFill>
              </a:rPr>
              <a:t>The data we will use in our model is a database which includes for each letter a huge set of images. These images is basically slices from a video captured for the hand gestures from different directions and views, with considering the light effect differences.</a:t>
            </a:r>
          </a:p>
        </p:txBody>
      </p:sp>
      <p:pic>
        <p:nvPicPr>
          <p:cNvPr id="1026" name="Picture 2" descr="ArASL: Arabic Alphabets Sign Language Dataset - ScienceDirect">
            <a:extLst>
              <a:ext uri="{FF2B5EF4-FFF2-40B4-BE49-F238E27FC236}">
                <a16:creationId xmlns:a16="http://schemas.microsoft.com/office/drawing/2014/main" id="{05E69E9E-4E61-40F7-9349-AAAEEF52F7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94634" y="640080"/>
            <a:ext cx="6823044"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001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6"/>
          <p:cNvSpPr txBox="1">
            <a:spLocks noGrp="1"/>
          </p:cNvSpPr>
          <p:nvPr>
            <p:ph type="title"/>
          </p:nvPr>
        </p:nvSpPr>
        <p:spPr>
          <a:xfrm>
            <a:off x="630936" y="639520"/>
            <a:ext cx="3429000" cy="1719072"/>
          </a:xfrm>
          <a:prstGeom prst="rect">
            <a:avLst/>
          </a:prstGeom>
        </p:spPr>
        <p:txBody>
          <a:bodyPr spcFirstLastPara="1" lIns="91425" tIns="45700" rIns="91425" bIns="45700" anchor="b" anchorCtr="0">
            <a:normAutofit fontScale="90000"/>
          </a:bodyPr>
          <a:lstStyle/>
          <a:p>
            <a:pPr>
              <a:buSzPts val="4400"/>
            </a:pPr>
            <a:r>
              <a:rPr lang="en-US" sz="5400" dirty="0"/>
              <a:t>Features of Our Dataset</a:t>
            </a:r>
          </a:p>
        </p:txBody>
      </p:sp>
      <p:sp>
        <p:nvSpPr>
          <p:cNvPr id="13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16"/>
          <p:cNvSpPr txBox="1">
            <a:spLocks noGrp="1"/>
          </p:cNvSpPr>
          <p:nvPr>
            <p:ph type="body" idx="1"/>
          </p:nvPr>
        </p:nvSpPr>
        <p:spPr>
          <a:xfrm>
            <a:off x="630936" y="3019666"/>
            <a:ext cx="4930878" cy="3410712"/>
          </a:xfrm>
          <a:prstGeom prst="rect">
            <a:avLst/>
          </a:prstGeom>
        </p:spPr>
        <p:txBody>
          <a:bodyPr spcFirstLastPara="1" lIns="91425" tIns="45700" rIns="91425" bIns="45700" anchor="t" anchorCtr="0">
            <a:noAutofit/>
          </a:bodyPr>
          <a:lstStyle/>
          <a:p>
            <a:pPr marL="635000" lvl="0" indent="-457200" rtl="0">
              <a:spcBef>
                <a:spcPts val="0"/>
              </a:spcBef>
              <a:spcAft>
                <a:spcPts val="600"/>
              </a:spcAft>
              <a:buClr>
                <a:schemeClr val="dk1"/>
              </a:buClr>
              <a:buSzPts val="2800"/>
              <a:buFont typeface="Wingdings" pitchFamily="2" charset="2"/>
              <a:buChar char="Ø"/>
            </a:pPr>
            <a:r>
              <a:rPr lang="en-US" sz="2400" dirty="0">
                <a:solidFill>
                  <a:srgbClr val="666666"/>
                </a:solidFill>
              </a:rPr>
              <a:t>It considers multiple skin colors</a:t>
            </a:r>
          </a:p>
          <a:p>
            <a:pPr marL="635000" lvl="0" indent="-457200" rtl="0">
              <a:spcBef>
                <a:spcPts val="0"/>
              </a:spcBef>
              <a:spcAft>
                <a:spcPts val="600"/>
              </a:spcAft>
              <a:buClr>
                <a:schemeClr val="dk1"/>
              </a:buClr>
              <a:buSzPts val="2800"/>
              <a:buFont typeface="Wingdings" pitchFamily="2" charset="2"/>
              <a:buChar char="Ø"/>
            </a:pPr>
            <a:r>
              <a:rPr lang="en-US" sz="2400" dirty="0">
                <a:solidFill>
                  <a:srgbClr val="666666"/>
                </a:solidFill>
              </a:rPr>
              <a:t>It considers multiple background colors</a:t>
            </a:r>
          </a:p>
          <a:p>
            <a:pPr marL="635000" lvl="0" indent="-457200" rtl="0">
              <a:spcBef>
                <a:spcPts val="0"/>
              </a:spcBef>
              <a:spcAft>
                <a:spcPts val="600"/>
              </a:spcAft>
              <a:buClr>
                <a:schemeClr val="dk1"/>
              </a:buClr>
              <a:buSzPts val="2800"/>
              <a:buFont typeface="Wingdings" pitchFamily="2" charset="2"/>
              <a:buChar char="Ø"/>
            </a:pPr>
            <a:r>
              <a:rPr lang="en-US" sz="2400" dirty="0">
                <a:solidFill>
                  <a:srgbClr val="666666"/>
                </a:solidFill>
              </a:rPr>
              <a:t>It considers different poses directions</a:t>
            </a:r>
          </a:p>
          <a:p>
            <a:pPr marL="635000" lvl="0" indent="-457200" rtl="0">
              <a:spcBef>
                <a:spcPts val="0"/>
              </a:spcBef>
              <a:spcAft>
                <a:spcPts val="600"/>
              </a:spcAft>
              <a:buClr>
                <a:schemeClr val="dk1"/>
              </a:buClr>
              <a:buSzPts val="2800"/>
              <a:buFont typeface="Wingdings" pitchFamily="2" charset="2"/>
              <a:buChar char="Ø"/>
            </a:pPr>
            <a:r>
              <a:rPr lang="en-US" sz="2400" dirty="0">
                <a:solidFill>
                  <a:srgbClr val="666666"/>
                </a:solidFill>
              </a:rPr>
              <a:t>It considers hands with long sleeve clothes</a:t>
            </a:r>
          </a:p>
          <a:p>
            <a:pPr marL="635000" lvl="0" indent="-457200" rtl="0">
              <a:spcBef>
                <a:spcPts val="0"/>
              </a:spcBef>
              <a:spcAft>
                <a:spcPts val="600"/>
              </a:spcAft>
              <a:buClr>
                <a:schemeClr val="dk1"/>
              </a:buClr>
              <a:buSzPts val="2800"/>
              <a:buFont typeface="Wingdings" pitchFamily="2" charset="2"/>
              <a:buChar char="Ø"/>
            </a:pPr>
            <a:r>
              <a:rPr lang="en-US" sz="2400" dirty="0">
                <a:solidFill>
                  <a:srgbClr val="666666"/>
                </a:solidFill>
              </a:rPr>
              <a:t>It considers the hand accessories  </a:t>
            </a:r>
          </a:p>
        </p:txBody>
      </p:sp>
      <p:pic>
        <p:nvPicPr>
          <p:cNvPr id="7" name="Picture 6">
            <a:extLst>
              <a:ext uri="{FF2B5EF4-FFF2-40B4-BE49-F238E27FC236}">
                <a16:creationId xmlns:a16="http://schemas.microsoft.com/office/drawing/2014/main" id="{92EF0153-8A01-4E7C-B708-B06153CE5FE6}"/>
              </a:ext>
            </a:extLst>
          </p:cNvPr>
          <p:cNvPicPr>
            <a:picLocks noChangeAspect="1"/>
          </p:cNvPicPr>
          <p:nvPr/>
        </p:nvPicPr>
        <p:blipFill>
          <a:blip r:embed="rId3"/>
          <a:stretch>
            <a:fillRect/>
          </a:stretch>
        </p:blipFill>
        <p:spPr>
          <a:xfrm>
            <a:off x="8851596" y="308006"/>
            <a:ext cx="1957388" cy="1957388"/>
          </a:xfrm>
          <a:prstGeom prst="rect">
            <a:avLst/>
          </a:prstGeom>
        </p:spPr>
      </p:pic>
      <p:pic>
        <p:nvPicPr>
          <p:cNvPr id="8" name="Picture 7" descr="A close-up of a bone&#10;&#10;Description automatically generated with medium confidence">
            <a:extLst>
              <a:ext uri="{FF2B5EF4-FFF2-40B4-BE49-F238E27FC236}">
                <a16:creationId xmlns:a16="http://schemas.microsoft.com/office/drawing/2014/main" id="{3DE75136-E2D2-422B-89AB-BDE2F3386A72}"/>
              </a:ext>
            </a:extLst>
          </p:cNvPr>
          <p:cNvPicPr>
            <a:picLocks noChangeAspect="1"/>
          </p:cNvPicPr>
          <p:nvPr/>
        </p:nvPicPr>
        <p:blipFill>
          <a:blip r:embed="rId4"/>
          <a:stretch>
            <a:fillRect/>
          </a:stretch>
        </p:blipFill>
        <p:spPr>
          <a:xfrm>
            <a:off x="8851596" y="4637470"/>
            <a:ext cx="1957388" cy="1957388"/>
          </a:xfrm>
          <a:prstGeom prst="rect">
            <a:avLst/>
          </a:prstGeom>
        </p:spPr>
      </p:pic>
      <p:pic>
        <p:nvPicPr>
          <p:cNvPr id="10" name="Picture 9">
            <a:extLst>
              <a:ext uri="{FF2B5EF4-FFF2-40B4-BE49-F238E27FC236}">
                <a16:creationId xmlns:a16="http://schemas.microsoft.com/office/drawing/2014/main" id="{06F4354F-7CB6-4344-9082-E47B6A4FAB77}"/>
              </a:ext>
            </a:extLst>
          </p:cNvPr>
          <p:cNvPicPr>
            <a:picLocks noChangeAspect="1"/>
          </p:cNvPicPr>
          <p:nvPr/>
        </p:nvPicPr>
        <p:blipFill>
          <a:blip r:embed="rId5"/>
          <a:stretch>
            <a:fillRect/>
          </a:stretch>
        </p:blipFill>
        <p:spPr>
          <a:xfrm>
            <a:off x="8851596" y="2460821"/>
            <a:ext cx="1957388" cy="1957388"/>
          </a:xfrm>
          <a:prstGeom prst="rect">
            <a:avLst/>
          </a:prstGeom>
        </p:spPr>
      </p:pic>
      <p:pic>
        <p:nvPicPr>
          <p:cNvPr id="11" name="Picture 10" descr="A close-up of a hand&#10;&#10;Description automatically generated with medium confidence">
            <a:extLst>
              <a:ext uri="{FF2B5EF4-FFF2-40B4-BE49-F238E27FC236}">
                <a16:creationId xmlns:a16="http://schemas.microsoft.com/office/drawing/2014/main" id="{A4255377-2A68-4487-89C8-2ED02C1209CB}"/>
              </a:ext>
            </a:extLst>
          </p:cNvPr>
          <p:cNvPicPr>
            <a:picLocks noChangeAspect="1"/>
          </p:cNvPicPr>
          <p:nvPr/>
        </p:nvPicPr>
        <p:blipFill>
          <a:blip r:embed="rId6"/>
          <a:stretch>
            <a:fillRect/>
          </a:stretch>
        </p:blipFill>
        <p:spPr>
          <a:xfrm>
            <a:off x="6442516" y="306115"/>
            <a:ext cx="1957388" cy="1957388"/>
          </a:xfrm>
          <a:prstGeom prst="rect">
            <a:avLst/>
          </a:prstGeom>
        </p:spPr>
      </p:pic>
      <p:pic>
        <p:nvPicPr>
          <p:cNvPr id="5" name="Picture 4" descr="A picture containing underwear&#10;&#10;Description automatically generated">
            <a:extLst>
              <a:ext uri="{FF2B5EF4-FFF2-40B4-BE49-F238E27FC236}">
                <a16:creationId xmlns:a16="http://schemas.microsoft.com/office/drawing/2014/main" id="{40C81D0F-120B-4A34-BBF0-2E728DDFB481}"/>
              </a:ext>
            </a:extLst>
          </p:cNvPr>
          <p:cNvPicPr>
            <a:picLocks noChangeAspect="1"/>
          </p:cNvPicPr>
          <p:nvPr/>
        </p:nvPicPr>
        <p:blipFill>
          <a:blip r:embed="rId7"/>
          <a:stretch>
            <a:fillRect/>
          </a:stretch>
        </p:blipFill>
        <p:spPr>
          <a:xfrm>
            <a:off x="6393904" y="2528647"/>
            <a:ext cx="1957387" cy="1957387"/>
          </a:xfrm>
          <a:prstGeom prst="rect">
            <a:avLst/>
          </a:prstGeom>
        </p:spPr>
      </p:pic>
      <p:pic>
        <p:nvPicPr>
          <p:cNvPr id="15" name="Picture 14" descr="A close-up of a hand&#10;&#10;Description automatically generated with medium confidence">
            <a:extLst>
              <a:ext uri="{FF2B5EF4-FFF2-40B4-BE49-F238E27FC236}">
                <a16:creationId xmlns:a16="http://schemas.microsoft.com/office/drawing/2014/main" id="{F4D4076C-A7A5-43F8-8613-EB73121BCF2F}"/>
              </a:ext>
            </a:extLst>
          </p:cNvPr>
          <p:cNvPicPr>
            <a:picLocks noChangeAspect="1"/>
          </p:cNvPicPr>
          <p:nvPr/>
        </p:nvPicPr>
        <p:blipFill>
          <a:blip r:embed="rId8"/>
          <a:stretch>
            <a:fillRect/>
          </a:stretch>
        </p:blipFill>
        <p:spPr>
          <a:xfrm>
            <a:off x="6393904" y="4637472"/>
            <a:ext cx="1957386" cy="1957386"/>
          </a:xfrm>
          <a:prstGeom prst="rect">
            <a:avLst/>
          </a:prstGeom>
        </p:spPr>
      </p:pic>
    </p:spTree>
    <p:extLst>
      <p:ext uri="{BB962C8B-B14F-4D97-AF65-F5344CB8AC3E}">
        <p14:creationId xmlns:p14="http://schemas.microsoft.com/office/powerpoint/2010/main" val="1101773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6"/>
          <p:cNvSpPr txBox="1">
            <a:spLocks noGrp="1"/>
          </p:cNvSpPr>
          <p:nvPr>
            <p:ph type="title"/>
          </p:nvPr>
        </p:nvSpPr>
        <p:spPr>
          <a:xfrm>
            <a:off x="630936" y="639520"/>
            <a:ext cx="3429000" cy="1719072"/>
          </a:xfrm>
          <a:prstGeom prst="rect">
            <a:avLst/>
          </a:prstGeom>
        </p:spPr>
        <p:txBody>
          <a:bodyPr spcFirstLastPara="1" lIns="91425" tIns="45700" rIns="91425" bIns="45700" anchor="b" anchorCtr="0">
            <a:normAutofit/>
          </a:bodyPr>
          <a:lstStyle/>
          <a:p>
            <a:pPr lvl="0"/>
            <a:r>
              <a:rPr lang="en-US" sz="5400"/>
              <a:t>Label the Data</a:t>
            </a:r>
          </a:p>
        </p:txBody>
      </p:sp>
      <p:sp>
        <p:nvSpPr>
          <p:cNvPr id="11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16"/>
          <p:cNvSpPr txBox="1">
            <a:spLocks noGrp="1"/>
          </p:cNvSpPr>
          <p:nvPr>
            <p:ph type="body" idx="1"/>
          </p:nvPr>
        </p:nvSpPr>
        <p:spPr>
          <a:xfrm>
            <a:off x="630936" y="2807208"/>
            <a:ext cx="3429000" cy="3410712"/>
          </a:xfrm>
          <a:prstGeom prst="rect">
            <a:avLst/>
          </a:prstGeom>
        </p:spPr>
        <p:txBody>
          <a:bodyPr spcFirstLastPara="1" lIns="91425" tIns="45700" rIns="91425" bIns="45700" anchor="t" anchorCtr="0">
            <a:normAutofit/>
          </a:bodyPr>
          <a:lstStyle/>
          <a:p>
            <a:pPr marL="635000" lvl="0" indent="-457200" rtl="0">
              <a:spcBef>
                <a:spcPts val="0"/>
              </a:spcBef>
              <a:spcAft>
                <a:spcPts val="600"/>
              </a:spcAft>
              <a:buClr>
                <a:schemeClr val="dk1"/>
              </a:buClr>
              <a:buSzPts val="2800"/>
              <a:buFont typeface="Wingdings" pitchFamily="2" charset="2"/>
              <a:buChar char="Ø"/>
            </a:pPr>
            <a:r>
              <a:rPr lang="en-US" sz="2000" dirty="0">
                <a:solidFill>
                  <a:srgbClr val="666666"/>
                </a:solidFill>
              </a:rPr>
              <a:t>Each images set for each letter should be organized under one folder. Each folder should be named with the respective letter name.</a:t>
            </a:r>
          </a:p>
        </p:txBody>
      </p:sp>
      <p:pic>
        <p:nvPicPr>
          <p:cNvPr id="3" name="Picture 2">
            <a:extLst>
              <a:ext uri="{FF2B5EF4-FFF2-40B4-BE49-F238E27FC236}">
                <a16:creationId xmlns:a16="http://schemas.microsoft.com/office/drawing/2014/main" id="{B9DCA759-232A-47A5-8902-CC5F2EA779D0}"/>
              </a:ext>
            </a:extLst>
          </p:cNvPr>
          <p:cNvPicPr>
            <a:picLocks noChangeAspect="1"/>
          </p:cNvPicPr>
          <p:nvPr/>
        </p:nvPicPr>
        <p:blipFill>
          <a:blip r:embed="rId3"/>
          <a:stretch>
            <a:fillRect/>
          </a:stretch>
        </p:blipFill>
        <p:spPr>
          <a:xfrm>
            <a:off x="4654296" y="1564996"/>
            <a:ext cx="6903720" cy="3728008"/>
          </a:xfrm>
          <a:prstGeom prst="rect">
            <a:avLst/>
          </a:prstGeom>
        </p:spPr>
      </p:pic>
    </p:spTree>
    <p:extLst>
      <p:ext uri="{BB962C8B-B14F-4D97-AF65-F5344CB8AC3E}">
        <p14:creationId xmlns:p14="http://schemas.microsoft.com/office/powerpoint/2010/main" val="2794598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6"/>
          <p:cNvSpPr txBox="1">
            <a:spLocks noGrp="1"/>
          </p:cNvSpPr>
          <p:nvPr>
            <p:ph type="title"/>
          </p:nvPr>
        </p:nvSpPr>
        <p:spPr>
          <a:xfrm>
            <a:off x="630936" y="639520"/>
            <a:ext cx="4023360" cy="1719072"/>
          </a:xfrm>
          <a:prstGeom prst="rect">
            <a:avLst/>
          </a:prstGeom>
        </p:spPr>
        <p:txBody>
          <a:bodyPr spcFirstLastPara="1" lIns="91425" tIns="45700" rIns="91425" bIns="45700" anchor="b" anchorCtr="0">
            <a:normAutofit/>
          </a:bodyPr>
          <a:lstStyle/>
          <a:p>
            <a:pPr lvl="0"/>
            <a:r>
              <a:rPr lang="en-US" sz="5400" dirty="0"/>
              <a:t>Train the Initial Model</a:t>
            </a:r>
          </a:p>
        </p:txBody>
      </p:sp>
      <p:sp>
        <p:nvSpPr>
          <p:cNvPr id="11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16"/>
          <p:cNvSpPr txBox="1">
            <a:spLocks noGrp="1"/>
          </p:cNvSpPr>
          <p:nvPr>
            <p:ph type="body" idx="1"/>
          </p:nvPr>
        </p:nvSpPr>
        <p:spPr>
          <a:xfrm>
            <a:off x="630935" y="2807208"/>
            <a:ext cx="3573419" cy="3783258"/>
          </a:xfrm>
          <a:prstGeom prst="rect">
            <a:avLst/>
          </a:prstGeom>
        </p:spPr>
        <p:txBody>
          <a:bodyPr spcFirstLastPara="1" lIns="91425" tIns="45700" rIns="91425" bIns="45700" anchor="t" anchorCtr="0">
            <a:normAutofit/>
          </a:bodyPr>
          <a:lstStyle/>
          <a:p>
            <a:pPr marL="635000" lvl="0" indent="-457200" rtl="0">
              <a:spcBef>
                <a:spcPts val="0"/>
              </a:spcBef>
              <a:spcAft>
                <a:spcPts val="600"/>
              </a:spcAft>
              <a:buClr>
                <a:schemeClr val="dk1"/>
              </a:buClr>
              <a:buSzPts val="2800"/>
              <a:buFont typeface="Wingdings" pitchFamily="2" charset="2"/>
              <a:buChar char="Ø"/>
            </a:pPr>
            <a:r>
              <a:rPr lang="en-US" sz="2000" dirty="0">
                <a:solidFill>
                  <a:srgbClr val="666666"/>
                </a:solidFill>
              </a:rPr>
              <a:t>Using Google teachable machine, we did an initial training for our dataset by including some letters as classes in order to prove the concept</a:t>
            </a:r>
          </a:p>
          <a:p>
            <a:pPr marL="177800" lvl="0" indent="0" rtl="0">
              <a:spcBef>
                <a:spcPts val="0"/>
              </a:spcBef>
              <a:spcAft>
                <a:spcPts val="600"/>
              </a:spcAft>
              <a:buClr>
                <a:schemeClr val="dk1"/>
              </a:buClr>
              <a:buSzPts val="2800"/>
              <a:buNone/>
            </a:pPr>
            <a:endParaRPr lang="en-US" sz="1100" dirty="0">
              <a:solidFill>
                <a:srgbClr val="666666"/>
              </a:solidFill>
            </a:endParaRPr>
          </a:p>
        </p:txBody>
      </p:sp>
      <p:pic>
        <p:nvPicPr>
          <p:cNvPr id="3" name="Picture 2" descr="Graphical user interface&#10;&#10;Description automatically generated">
            <a:extLst>
              <a:ext uri="{FF2B5EF4-FFF2-40B4-BE49-F238E27FC236}">
                <a16:creationId xmlns:a16="http://schemas.microsoft.com/office/drawing/2014/main" id="{6B436202-76C6-4340-B32A-6A189C7068E8}"/>
              </a:ext>
            </a:extLst>
          </p:cNvPr>
          <p:cNvPicPr>
            <a:picLocks noChangeAspect="1"/>
          </p:cNvPicPr>
          <p:nvPr/>
        </p:nvPicPr>
        <p:blipFill rotWithShape="1">
          <a:blip r:embed="rId3"/>
          <a:srcRect t="12907" b="5324"/>
          <a:stretch/>
        </p:blipFill>
        <p:spPr>
          <a:xfrm>
            <a:off x="4654296" y="1841314"/>
            <a:ext cx="6903720" cy="3175371"/>
          </a:xfrm>
          <a:prstGeom prst="rect">
            <a:avLst/>
          </a:prstGeom>
        </p:spPr>
      </p:pic>
    </p:spTree>
    <p:extLst>
      <p:ext uri="{BB962C8B-B14F-4D97-AF65-F5344CB8AC3E}">
        <p14:creationId xmlns:p14="http://schemas.microsoft.com/office/powerpoint/2010/main" val="44822243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814</TotalTime>
  <Words>927</Words>
  <Application>Microsoft Office PowerPoint</Application>
  <PresentationFormat>Widescreen</PresentationFormat>
  <Paragraphs>73</Paragraphs>
  <Slides>17</Slides>
  <Notes>17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Wingdings</vt:lpstr>
      <vt:lpstr>Office Theme</vt:lpstr>
      <vt:lpstr>لغتي إشارَتي</vt:lpstr>
      <vt:lpstr>Problem Statement</vt:lpstr>
      <vt:lpstr>Proposed Solution</vt:lpstr>
      <vt:lpstr>Approach</vt:lpstr>
      <vt:lpstr>Define the Problem </vt:lpstr>
      <vt:lpstr>Collect Data</vt:lpstr>
      <vt:lpstr>Features of Our Dataset</vt:lpstr>
      <vt:lpstr>Label the Data</vt:lpstr>
      <vt:lpstr>Train the Initial Model</vt:lpstr>
      <vt:lpstr>Model Initial Testing</vt:lpstr>
      <vt:lpstr>Build Software for Our Model</vt:lpstr>
      <vt:lpstr>Iteration 1: Implement Image Classification Concept</vt:lpstr>
      <vt:lpstr>Iteration 2: Implement Object Detection Concept</vt:lpstr>
      <vt:lpstr>Improve the Dataset</vt:lpstr>
      <vt:lpstr>Test the Final Model</vt:lpstr>
      <vt:lpstr>Expected Deliverables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لغتي إشارَتي</dc:title>
  <dc:creator>bano .</dc:creator>
  <cp:lastModifiedBy>Bayan Hasan Abdullatif Al Shikh Zien</cp:lastModifiedBy>
  <cp:revision>46</cp:revision>
  <dcterms:modified xsi:type="dcterms:W3CDTF">2021-11-21T11:00:07Z</dcterms:modified>
</cp:coreProperties>
</file>